
<file path=[Content_Types].xml><?xml version="1.0" encoding="utf-8"?>
<Types xmlns="http://schemas.openxmlformats.org/package/2006/content-types">
  <Override PartName="/_rels/.rels" ContentType="application/vnd.openxmlformats-package.relationships+xml"/>
  <Override PartName="/ppt/slides/slide9.xml" ContentType="application/vnd.openxmlformats-officedocument.presentationml.slide+xml"/>
  <Override PartName="/ppt/slides/slide8.xml" ContentType="application/vnd.openxmlformats-officedocument.presentationml.slide+xml"/>
  <Override PartName="/ppt/slides/_rels/slide9.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6.xml.rels" ContentType="application/vnd.openxmlformats-package.relationships+xml"/>
  <Override PartName="/ppt/slides/_rels/slide5.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2.xml.rels" ContentType="application/vnd.openxmlformats-package.relationships+xml"/>
  <Override PartName="/ppt/slides/_rels/slide3.xml.rels" ContentType="application/vnd.openxmlformats-package.relationships+xml"/>
  <Override PartName="/ppt/slides/slide7.xml" ContentType="application/vnd.openxmlformats-officedocument.presentationml.slide+xml"/>
  <Override PartName="/ppt/slides/slide6.xml" ContentType="application/vnd.openxmlformats-officedocument.presentationml.slide+xml"/>
  <Override PartName="/ppt/slides/slide5.xml" ContentType="application/vnd.openxmlformats-officedocument.presentationml.slide+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_rels/presentation.xml.rels" ContentType="application/vnd.openxmlformats-package.relationships+xml"/>
  <Override PartName="/ppt/media/image15.png" ContentType="image/png"/>
  <Override PartName="/ppt/media/image14.jpeg" ContentType="image/jpeg"/>
  <Override PartName="/ppt/media/image13.png" ContentType="image/png"/>
  <Override PartName="/ppt/media/image12.png" ContentType="image/png"/>
  <Override PartName="/ppt/media/image11.jpeg" ContentType="image/jpeg"/>
  <Override PartName="/ppt/media/image4.png" ContentType="image/png"/>
  <Override PartName="/ppt/media/image3.png" ContentType="image/png"/>
  <Override PartName="/ppt/media/image2.png" ContentType="image/png"/>
  <Override PartName="/ppt/media/image1.png" ContentType="image/png"/>
  <Override PartName="/ppt/media/image5.png" ContentType="image/png"/>
  <Override PartName="/ppt/media/image6.png" ContentType="image/png"/>
  <Override PartName="/ppt/media/image7.png" ContentType="image/png"/>
  <Override PartName="/ppt/media/image8.png" ContentType="image/png"/>
  <Override PartName="/ppt/media/image10.png" ContentType="image/png"/>
  <Override PartName="/ppt/media/image9.png" ContentType="image/png"/>
  <Override PartName="/ppt/presentation.xml" ContentType="application/vnd.openxmlformats-officedocument.presentationml.presentation.main+xml"/>
  <Override PartName="/ppt/slideMasters/slideMaster3.xml" ContentType="application/vnd.openxmlformats-officedocument.presentationml.slideMaster+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1.xml.rels" ContentType="application/vnd.openxmlformats-package.relationships+xml"/>
  <Override PartName="/ppt/slideMasters/slideMaster2.xml" ContentType="application/vnd.openxmlformats-officedocument.presentationml.slideMaster+xml"/>
  <Override PartName="/ppt/slideMasters/slideMaster1.xml" ContentType="application/vnd.openxmlformats-officedocument.presentationml.slideMaster+xml"/>
  <Override PartName="/ppt/theme/theme3.xml" ContentType="application/vnd.openxmlformats-officedocument.theme+xml"/>
  <Override PartName="/ppt/theme/theme2.xml" ContentType="application/vnd.openxmlformats-officedocument.theme+xml"/>
  <Override PartName="/ppt/theme/theme1.xml" ContentType="application/vnd.openxmlformats-officedocument.theme+xml"/>
  <Override PartName="/ppt/slideLayouts/slideLayout36.xml" ContentType="application/vnd.openxmlformats-officedocument.presentationml.slideLayout+xml"/>
  <Override PartName="/ppt/slideLayouts/slideLayout35.xml" ContentType="application/vnd.openxmlformats-officedocument.presentationml.slideLayout+xml"/>
  <Override PartName="/ppt/slideLayouts/slideLayout34.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29.xml" ContentType="application/vnd.openxmlformats-officedocument.presentationml.slideLayout+xml"/>
  <Override PartName="/ppt/slideLayouts/slideLayout28.xml" ContentType="application/vnd.openxmlformats-officedocument.presentationml.slideLayout+xml"/>
  <Override PartName="/ppt/slideLayouts/slideLayout27.xml" ContentType="application/vnd.openxmlformats-officedocument.presentationml.slideLayout+xml"/>
  <Override PartName="/ppt/slideLayouts/slideLayout26.xml" ContentType="application/vnd.openxmlformats-officedocument.presentationml.slideLayout+xml"/>
  <Override PartName="/ppt/slideLayouts/slideLayout25.xml" ContentType="application/vnd.openxmlformats-officedocument.presentationml.slideLayout+xml"/>
  <Override PartName="/ppt/slideLayouts/slideLayout24.xml" ContentType="application/vnd.openxmlformats-officedocument.presentationml.slideLayout+xml"/>
  <Override PartName="/ppt/slideLayouts/slideLayout23.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Layouts/slideLayout8.xml" ContentType="application/vnd.openxmlformats-officedocument.presentationml.slideLayout+xml"/>
  <Override PartName="/ppt/slideLayouts/slideLayout17.xml" ContentType="application/vnd.openxmlformats-officedocument.presentationml.slideLayout+xml"/>
  <Override PartName="/ppt/slideLayouts/slideLayout9.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3.xml" ContentType="application/vnd.openxmlformats-officedocument.presentationml.slideLayout+xml"/>
  <Override PartName="/ppt/slideLayouts/slideLayout12.xml" ContentType="application/vnd.openxmlformats-officedocument.presentationml.slideLayout+xml"/>
  <Override PartName="/ppt/slideLayouts/slideLayout4.xml" ContentType="application/vnd.openxmlformats-officedocument.presentationml.slideLayout+xml"/>
  <Override PartName="/ppt/slideLayouts/slideLayout13.xml" ContentType="application/vnd.openxmlformats-officedocument.presentationml.slideLayout+xml"/>
  <Override PartName="/ppt/slideLayouts/_rels/slideLayout36.xml.rels" ContentType="application/vnd.openxmlformats-package.relationships+xml"/>
  <Override PartName="/ppt/slideLayouts/_rels/slideLayout35.xml.rels" ContentType="application/vnd.openxmlformats-package.relationships+xml"/>
  <Override PartName="/ppt/slideLayouts/_rels/slideLayout34.xml.rels" ContentType="application/vnd.openxmlformats-package.relationships+xml"/>
  <Override PartName="/ppt/slideLayouts/_rels/slideLayout30.xml.rels" ContentType="application/vnd.openxmlformats-package.relationships+xml"/>
  <Override PartName="/ppt/slideLayouts/_rels/slideLayout29.xml.rels" ContentType="application/vnd.openxmlformats-package.relationships+xml"/>
  <Override PartName="/ppt/slideLayouts/_rels/slideLayout28.xml.rels" ContentType="application/vnd.openxmlformats-package.relationships+xml"/>
  <Override PartName="/ppt/slideLayouts/_rels/slideLayout26.xml.rels" ContentType="application/vnd.openxmlformats-package.relationships+xml"/>
  <Override PartName="/ppt/slideLayouts/_rels/slideLayout25.xml.rels" ContentType="application/vnd.openxmlformats-package.relationships+xml"/>
  <Override PartName="/ppt/slideLayouts/_rels/slideLayout24.xml.rels" ContentType="application/vnd.openxmlformats-package.relationships+xml"/>
  <Override PartName="/ppt/slideLayouts/_rels/slideLayout23.xml.rels" ContentType="application/vnd.openxmlformats-package.relationships+xml"/>
  <Override PartName="/ppt/slideLayouts/_rels/slideLayout10.xml.rels" ContentType="application/vnd.openxmlformats-package.relationships+xml"/>
  <Override PartName="/ppt/slideLayouts/_rels/slideLayout17.xml.rels" ContentType="application/vnd.openxmlformats-package.relationships+xml"/>
  <Override PartName="/ppt/slideLayouts/_rels/slideLayout3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6.xml.rels" ContentType="application/vnd.openxmlformats-package.relationships+xml"/>
  <Override PartName="/ppt/slideLayouts/_rels/slideLayout5.xml.rels" ContentType="application/vnd.openxmlformats-package.relationships+xml"/>
  <Override PartName="/ppt/slideLayouts/_rels/slideLayout3.xml.rels" ContentType="application/vnd.openxmlformats-package.relationships+xml"/>
  <Override PartName="/ppt/slideLayouts/_rels/slideLayout4.xml.rels" ContentType="application/vnd.openxmlformats-package.relationships+xml"/>
  <Override PartName="/ppt/slideLayouts/_rels/slideLayout11.xml.rels" ContentType="application/vnd.openxmlformats-package.relationships+xml"/>
  <Override PartName="/ppt/slideLayouts/_rels/slideLayout18.xml.rels" ContentType="application/vnd.openxmlformats-package.relationships+xml"/>
  <Override PartName="/ppt/slideLayouts/_rels/slideLayout12.xml.rels" ContentType="application/vnd.openxmlformats-package.relationships+xml"/>
  <Override PartName="/ppt/slideLayouts/_rels/slideLayout19.xml.rels" ContentType="application/vnd.openxmlformats-package.relationships+xml"/>
  <Override PartName="/ppt/slideLayouts/_rels/slideLayout27.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22.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31.xml.rels" ContentType="application/vnd.openxmlformats-package.relationships+xml"/>
  <Override PartName="/ppt/slideLayouts/_rels/slideLayout20.xml.rels" ContentType="application/vnd.openxmlformats-package.relationships+xml"/>
  <Override PartName="/ppt/slideLayouts/_rels/slideLayout32.xml.rels" ContentType="application/vnd.openxmlformats-package.relationships+xml"/>
  <Override PartName="/ppt/slideLayouts/_rels/slideLayout21.xml.rels" ContentType="application/vnd.openxmlformats-package.relationships+xml"/>
  <Override PartName="/ppt/slideLayouts/slideLayout5.xml" ContentType="application/vnd.openxmlformats-officedocument.presentationml.slideLayout+xml"/>
  <Override PartName="/ppt/slideLayouts/slideLayout14.xml" ContentType="application/vnd.openxmlformats-officedocument.presentationml.slideLayout+xml"/>
  <Override PartName="/ppt/slideLayouts/slideLayout6.xml" ContentType="application/vnd.openxmlformats-officedocument.presentationml.slideLayout+xml"/>
  <Override PartName="/ppt/slideLayouts/slideLayout15.xml" ContentType="application/vnd.openxmlformats-officedocument.presentationml.slideLayout+xml"/>
  <Override PartName="/ppt/slideLayouts/slideLayout7.xml" ContentType="application/vnd.openxmlformats-officedocument.presentationml.slideLayout+xml"/>
  <Override PartName="/ppt/slideLayouts/slideLayout16.xml" ContentType="application/vnd.openxmlformats-officedocument.presentationml.slideLayout+xml"/>
  <Override PartName="/ppt/slideLayouts/slideLayout22.xml" ContentType="application/vnd.openxmlformats-officedocument.presentationml.slideLayout+xml"/>
  <Override PartName="/docProps/custom.xml" ContentType="application/vnd.openxmlformats-officedocument.custom-properties+xml"/>
  <Override PartName="/docProps/app.xml" ContentType="application/vnd.openxmlformats-officedocument.extended-properties+xml"/>
  <Override PartName="/docProps/core.xml" ContentType="application/vnd.openxmlformats-package.core-properties+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Lst>
  <p:sldIdLst>
    <p:sldId id="256" r:id="rId5"/>
    <p:sldId id="257" r:id="rId6"/>
    <p:sldId id="258" r:id="rId7"/>
    <p:sldId id="259" r:id="rId8"/>
    <p:sldId id="260" r:id="rId9"/>
    <p:sldId id="261" r:id="rId10"/>
    <p:sldId id="262" r:id="rId11"/>
    <p:sldId id="263" r:id="rId12"/>
    <p:sldId id="264" r:id="rId13"/>
  </p:sldIdLst>
  <p:sldSz cx="9144000" cy="6858000"/>
  <p:notesSz cx="6858000" cy="91440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9" Type="http://schemas.openxmlformats.org/officeDocument/2006/relationships/slide" Target="slides/slide5.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
</Relationships>
</file>

<file path=ppt/media/image1.png>
</file>

<file path=ppt/media/image10.png>
</file>

<file path=ppt/media/image11.jpeg>
</file>

<file path=ppt/media/image12.png>
</file>

<file path=ppt/media/image13.png>
</file>

<file path=ppt/media/image14.jpe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 Id="rId3" Type="http://schemas.openxmlformats.org/officeDocument/2006/relationships/image" Target="../media/image6.png"/>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7" name="PlaceHolder 2"/>
          <p:cNvSpPr>
            <a:spLocks noGrp="1"/>
          </p:cNvSpPr>
          <p:nvPr>
            <p:ph type="body"/>
          </p:nvPr>
        </p:nvSpPr>
        <p:spPr>
          <a:xfrm>
            <a:off x="457200" y="1604520"/>
            <a:ext cx="822924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8" name="PlaceHolder 3"/>
          <p:cNvSpPr>
            <a:spLocks noGrp="1"/>
          </p:cNvSpPr>
          <p:nvPr>
            <p:ph type="body"/>
          </p:nvPr>
        </p:nvSpPr>
        <p:spPr>
          <a:xfrm>
            <a:off x="457200" y="3682080"/>
            <a:ext cx="822924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0" name="PlaceHolder 2"/>
          <p:cNvSpPr>
            <a:spLocks noGrp="1"/>
          </p:cNvSpPr>
          <p:nvPr>
            <p:ph type="body"/>
          </p:nvPr>
        </p:nvSpPr>
        <p:spPr>
          <a:xfrm>
            <a:off x="45720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1" name="PlaceHolder 3"/>
          <p:cNvSpPr>
            <a:spLocks noGrp="1"/>
          </p:cNvSpPr>
          <p:nvPr>
            <p:ph type="body"/>
          </p:nvPr>
        </p:nvSpPr>
        <p:spPr>
          <a:xfrm>
            <a:off x="467424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2" name="PlaceHolder 4"/>
          <p:cNvSpPr>
            <a:spLocks noGrp="1"/>
          </p:cNvSpPr>
          <p:nvPr>
            <p:ph type="body"/>
          </p:nvPr>
        </p:nvSpPr>
        <p:spPr>
          <a:xfrm>
            <a:off x="467424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3" name="PlaceHolder 5"/>
          <p:cNvSpPr>
            <a:spLocks noGrp="1"/>
          </p:cNvSpPr>
          <p:nvPr>
            <p:ph type="body"/>
          </p:nvPr>
        </p:nvSpPr>
        <p:spPr>
          <a:xfrm>
            <a:off x="45720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35" name="PlaceHolder 2"/>
          <p:cNvSpPr>
            <a:spLocks noGrp="1"/>
          </p:cNvSpPr>
          <p:nvPr>
            <p:ph type="body"/>
          </p:nvPr>
        </p:nvSpPr>
        <p:spPr>
          <a:xfrm>
            <a:off x="457200" y="1604520"/>
            <a:ext cx="822924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36" name="PlaceHolder 3"/>
          <p:cNvSpPr>
            <a:spLocks noGrp="1"/>
          </p:cNvSpPr>
          <p:nvPr>
            <p:ph type="body"/>
          </p:nvPr>
        </p:nvSpPr>
        <p:spPr>
          <a:xfrm>
            <a:off x="457200" y="1604520"/>
            <a:ext cx="822924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37" name="" descr=""/>
          <p:cNvPicPr/>
          <p:nvPr/>
        </p:nvPicPr>
        <p:blipFill>
          <a:blip r:embed="rId2"/>
          <a:stretch/>
        </p:blipFill>
        <p:spPr>
          <a:xfrm>
            <a:off x="2079000" y="1604520"/>
            <a:ext cx="4984920" cy="3977280"/>
          </a:xfrm>
          <a:prstGeom prst="rect">
            <a:avLst/>
          </a:prstGeom>
          <a:ln>
            <a:noFill/>
          </a:ln>
        </p:spPr>
      </p:pic>
      <p:pic>
        <p:nvPicPr>
          <p:cNvPr id="38" name="" descr=""/>
          <p:cNvPicPr/>
          <p:nvPr/>
        </p:nvPicPr>
        <p:blipFill>
          <a:blip r:embed="rId3"/>
          <a:stretch/>
        </p:blipFill>
        <p:spPr>
          <a:xfrm>
            <a:off x="2079000" y="1604520"/>
            <a:ext cx="4984920" cy="3977280"/>
          </a:xfrm>
          <a:prstGeom prst="rect">
            <a:avLst/>
          </a:prstGeom>
          <a:ln>
            <a:noFill/>
          </a:ln>
        </p:spPr>
      </p:pic>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45"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47" name="PlaceHolder 2"/>
          <p:cNvSpPr>
            <a:spLocks noGrp="1"/>
          </p:cNvSpPr>
          <p:nvPr>
            <p:ph type="body"/>
          </p:nvPr>
        </p:nvSpPr>
        <p:spPr>
          <a:xfrm>
            <a:off x="457200" y="1604520"/>
            <a:ext cx="822924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49" name="PlaceHolder 2"/>
          <p:cNvSpPr>
            <a:spLocks noGrp="1"/>
          </p:cNvSpPr>
          <p:nvPr>
            <p:ph type="body"/>
          </p:nvPr>
        </p:nvSpPr>
        <p:spPr>
          <a:xfrm>
            <a:off x="45720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50" name="PlaceHolder 3"/>
          <p:cNvSpPr>
            <a:spLocks noGrp="1"/>
          </p:cNvSpPr>
          <p:nvPr>
            <p:ph type="body"/>
          </p:nvPr>
        </p:nvSpPr>
        <p:spPr>
          <a:xfrm>
            <a:off x="467424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54" name="PlaceHolder 2"/>
          <p:cNvSpPr>
            <a:spLocks noGrp="1"/>
          </p:cNvSpPr>
          <p:nvPr>
            <p:ph type="body"/>
          </p:nvPr>
        </p:nvSpPr>
        <p:spPr>
          <a:xfrm>
            <a:off x="45720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55" name="PlaceHolder 3"/>
          <p:cNvSpPr>
            <a:spLocks noGrp="1"/>
          </p:cNvSpPr>
          <p:nvPr>
            <p:ph type="body"/>
          </p:nvPr>
        </p:nvSpPr>
        <p:spPr>
          <a:xfrm>
            <a:off x="45720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56" name="PlaceHolder 4"/>
          <p:cNvSpPr>
            <a:spLocks noGrp="1"/>
          </p:cNvSpPr>
          <p:nvPr>
            <p:ph type="body"/>
          </p:nvPr>
        </p:nvSpPr>
        <p:spPr>
          <a:xfrm>
            <a:off x="467424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6"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58" name="PlaceHolder 2"/>
          <p:cNvSpPr>
            <a:spLocks noGrp="1"/>
          </p:cNvSpPr>
          <p:nvPr>
            <p:ph type="body"/>
          </p:nvPr>
        </p:nvSpPr>
        <p:spPr>
          <a:xfrm>
            <a:off x="45720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59" name="PlaceHolder 3"/>
          <p:cNvSpPr>
            <a:spLocks noGrp="1"/>
          </p:cNvSpPr>
          <p:nvPr>
            <p:ph type="body"/>
          </p:nvPr>
        </p:nvSpPr>
        <p:spPr>
          <a:xfrm>
            <a:off x="467424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60" name="PlaceHolder 4"/>
          <p:cNvSpPr>
            <a:spLocks noGrp="1"/>
          </p:cNvSpPr>
          <p:nvPr>
            <p:ph type="body"/>
          </p:nvPr>
        </p:nvSpPr>
        <p:spPr>
          <a:xfrm>
            <a:off x="467424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62" name="PlaceHolder 2"/>
          <p:cNvSpPr>
            <a:spLocks noGrp="1"/>
          </p:cNvSpPr>
          <p:nvPr>
            <p:ph type="body"/>
          </p:nvPr>
        </p:nvSpPr>
        <p:spPr>
          <a:xfrm>
            <a:off x="45720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63" name="PlaceHolder 3"/>
          <p:cNvSpPr>
            <a:spLocks noGrp="1"/>
          </p:cNvSpPr>
          <p:nvPr>
            <p:ph type="body"/>
          </p:nvPr>
        </p:nvSpPr>
        <p:spPr>
          <a:xfrm>
            <a:off x="467424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64" name="PlaceHolder 4"/>
          <p:cNvSpPr>
            <a:spLocks noGrp="1"/>
          </p:cNvSpPr>
          <p:nvPr>
            <p:ph type="body"/>
          </p:nvPr>
        </p:nvSpPr>
        <p:spPr>
          <a:xfrm>
            <a:off x="457200" y="3682080"/>
            <a:ext cx="822924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66" name="PlaceHolder 2"/>
          <p:cNvSpPr>
            <a:spLocks noGrp="1"/>
          </p:cNvSpPr>
          <p:nvPr>
            <p:ph type="body"/>
          </p:nvPr>
        </p:nvSpPr>
        <p:spPr>
          <a:xfrm>
            <a:off x="457200" y="1604520"/>
            <a:ext cx="822924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67" name="PlaceHolder 3"/>
          <p:cNvSpPr>
            <a:spLocks noGrp="1"/>
          </p:cNvSpPr>
          <p:nvPr>
            <p:ph type="body"/>
          </p:nvPr>
        </p:nvSpPr>
        <p:spPr>
          <a:xfrm>
            <a:off x="457200" y="3682080"/>
            <a:ext cx="822924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69" name="PlaceHolder 2"/>
          <p:cNvSpPr>
            <a:spLocks noGrp="1"/>
          </p:cNvSpPr>
          <p:nvPr>
            <p:ph type="body"/>
          </p:nvPr>
        </p:nvSpPr>
        <p:spPr>
          <a:xfrm>
            <a:off x="45720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70" name="PlaceHolder 3"/>
          <p:cNvSpPr>
            <a:spLocks noGrp="1"/>
          </p:cNvSpPr>
          <p:nvPr>
            <p:ph type="body"/>
          </p:nvPr>
        </p:nvSpPr>
        <p:spPr>
          <a:xfrm>
            <a:off x="467424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71" name="PlaceHolder 4"/>
          <p:cNvSpPr>
            <a:spLocks noGrp="1"/>
          </p:cNvSpPr>
          <p:nvPr>
            <p:ph type="body"/>
          </p:nvPr>
        </p:nvSpPr>
        <p:spPr>
          <a:xfrm>
            <a:off x="467424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72" name="PlaceHolder 5"/>
          <p:cNvSpPr>
            <a:spLocks noGrp="1"/>
          </p:cNvSpPr>
          <p:nvPr>
            <p:ph type="body"/>
          </p:nvPr>
        </p:nvSpPr>
        <p:spPr>
          <a:xfrm>
            <a:off x="45720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74" name="PlaceHolder 2"/>
          <p:cNvSpPr>
            <a:spLocks noGrp="1"/>
          </p:cNvSpPr>
          <p:nvPr>
            <p:ph type="body"/>
          </p:nvPr>
        </p:nvSpPr>
        <p:spPr>
          <a:xfrm>
            <a:off x="457200" y="1604520"/>
            <a:ext cx="822924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75" name="PlaceHolder 3"/>
          <p:cNvSpPr>
            <a:spLocks noGrp="1"/>
          </p:cNvSpPr>
          <p:nvPr>
            <p:ph type="body"/>
          </p:nvPr>
        </p:nvSpPr>
        <p:spPr>
          <a:xfrm>
            <a:off x="457200" y="1604520"/>
            <a:ext cx="822924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76" name="" descr=""/>
          <p:cNvPicPr/>
          <p:nvPr/>
        </p:nvPicPr>
        <p:blipFill>
          <a:blip r:embed="rId2"/>
          <a:stretch/>
        </p:blipFill>
        <p:spPr>
          <a:xfrm>
            <a:off x="2079000" y="1604520"/>
            <a:ext cx="4984920" cy="3977280"/>
          </a:xfrm>
          <a:prstGeom prst="rect">
            <a:avLst/>
          </a:prstGeom>
          <a:ln>
            <a:noFill/>
          </a:ln>
        </p:spPr>
      </p:pic>
      <p:pic>
        <p:nvPicPr>
          <p:cNvPr id="77" name="" descr=""/>
          <p:cNvPicPr/>
          <p:nvPr/>
        </p:nvPicPr>
        <p:blipFill>
          <a:blip r:embed="rId3"/>
          <a:stretch/>
        </p:blipFill>
        <p:spPr>
          <a:xfrm>
            <a:off x="2079000" y="1604520"/>
            <a:ext cx="4984920" cy="3977280"/>
          </a:xfrm>
          <a:prstGeom prst="rect">
            <a:avLst/>
          </a:prstGeom>
          <a:ln>
            <a:noFill/>
          </a:ln>
        </p:spPr>
      </p:pic>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84" name="PlaceHolder 2"/>
          <p:cNvSpPr>
            <a:spLocks noGrp="1"/>
          </p:cNvSpPr>
          <p:nvPr>
            <p:ph type="subTitle"/>
          </p:nvPr>
        </p:nvSpPr>
        <p:spPr>
          <a:xfrm>
            <a:off x="457200" y="1604520"/>
            <a:ext cx="8229240" cy="397728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86" name="PlaceHolder 2"/>
          <p:cNvSpPr>
            <a:spLocks noGrp="1"/>
          </p:cNvSpPr>
          <p:nvPr>
            <p:ph type="body"/>
          </p:nvPr>
        </p:nvSpPr>
        <p:spPr>
          <a:xfrm>
            <a:off x="457200" y="1604520"/>
            <a:ext cx="822924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88" name="PlaceHolder 2"/>
          <p:cNvSpPr>
            <a:spLocks noGrp="1"/>
          </p:cNvSpPr>
          <p:nvPr>
            <p:ph type="body"/>
          </p:nvPr>
        </p:nvSpPr>
        <p:spPr>
          <a:xfrm>
            <a:off x="45720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89" name="PlaceHolder 3"/>
          <p:cNvSpPr>
            <a:spLocks noGrp="1"/>
          </p:cNvSpPr>
          <p:nvPr>
            <p:ph type="body"/>
          </p:nvPr>
        </p:nvSpPr>
        <p:spPr>
          <a:xfrm>
            <a:off x="467424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8" name="PlaceHolder 2"/>
          <p:cNvSpPr>
            <a:spLocks noGrp="1"/>
          </p:cNvSpPr>
          <p:nvPr>
            <p:ph type="body"/>
          </p:nvPr>
        </p:nvSpPr>
        <p:spPr>
          <a:xfrm>
            <a:off x="457200" y="1604520"/>
            <a:ext cx="822924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93" name="PlaceHolder 2"/>
          <p:cNvSpPr>
            <a:spLocks noGrp="1"/>
          </p:cNvSpPr>
          <p:nvPr>
            <p:ph type="body"/>
          </p:nvPr>
        </p:nvSpPr>
        <p:spPr>
          <a:xfrm>
            <a:off x="45720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94" name="PlaceHolder 3"/>
          <p:cNvSpPr>
            <a:spLocks noGrp="1"/>
          </p:cNvSpPr>
          <p:nvPr>
            <p:ph type="body"/>
          </p:nvPr>
        </p:nvSpPr>
        <p:spPr>
          <a:xfrm>
            <a:off x="45720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95" name="PlaceHolder 4"/>
          <p:cNvSpPr>
            <a:spLocks noGrp="1"/>
          </p:cNvSpPr>
          <p:nvPr>
            <p:ph type="body"/>
          </p:nvPr>
        </p:nvSpPr>
        <p:spPr>
          <a:xfrm>
            <a:off x="467424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97" name="PlaceHolder 2"/>
          <p:cNvSpPr>
            <a:spLocks noGrp="1"/>
          </p:cNvSpPr>
          <p:nvPr>
            <p:ph type="body"/>
          </p:nvPr>
        </p:nvSpPr>
        <p:spPr>
          <a:xfrm>
            <a:off x="45720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98" name="PlaceHolder 3"/>
          <p:cNvSpPr>
            <a:spLocks noGrp="1"/>
          </p:cNvSpPr>
          <p:nvPr>
            <p:ph type="body"/>
          </p:nvPr>
        </p:nvSpPr>
        <p:spPr>
          <a:xfrm>
            <a:off x="467424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99" name="PlaceHolder 4"/>
          <p:cNvSpPr>
            <a:spLocks noGrp="1"/>
          </p:cNvSpPr>
          <p:nvPr>
            <p:ph type="body"/>
          </p:nvPr>
        </p:nvSpPr>
        <p:spPr>
          <a:xfrm>
            <a:off x="467424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01" name="PlaceHolder 2"/>
          <p:cNvSpPr>
            <a:spLocks noGrp="1"/>
          </p:cNvSpPr>
          <p:nvPr>
            <p:ph type="body"/>
          </p:nvPr>
        </p:nvSpPr>
        <p:spPr>
          <a:xfrm>
            <a:off x="45720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02" name="PlaceHolder 3"/>
          <p:cNvSpPr>
            <a:spLocks noGrp="1"/>
          </p:cNvSpPr>
          <p:nvPr>
            <p:ph type="body"/>
          </p:nvPr>
        </p:nvSpPr>
        <p:spPr>
          <a:xfrm>
            <a:off x="467424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03" name="PlaceHolder 4"/>
          <p:cNvSpPr>
            <a:spLocks noGrp="1"/>
          </p:cNvSpPr>
          <p:nvPr>
            <p:ph type="body"/>
          </p:nvPr>
        </p:nvSpPr>
        <p:spPr>
          <a:xfrm>
            <a:off x="457200" y="3682080"/>
            <a:ext cx="822924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05" name="PlaceHolder 2"/>
          <p:cNvSpPr>
            <a:spLocks noGrp="1"/>
          </p:cNvSpPr>
          <p:nvPr>
            <p:ph type="body"/>
          </p:nvPr>
        </p:nvSpPr>
        <p:spPr>
          <a:xfrm>
            <a:off x="457200" y="1604520"/>
            <a:ext cx="822924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06" name="PlaceHolder 3"/>
          <p:cNvSpPr>
            <a:spLocks noGrp="1"/>
          </p:cNvSpPr>
          <p:nvPr>
            <p:ph type="body"/>
          </p:nvPr>
        </p:nvSpPr>
        <p:spPr>
          <a:xfrm>
            <a:off x="457200" y="3682080"/>
            <a:ext cx="822924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08" name="PlaceHolder 2"/>
          <p:cNvSpPr>
            <a:spLocks noGrp="1"/>
          </p:cNvSpPr>
          <p:nvPr>
            <p:ph type="body"/>
          </p:nvPr>
        </p:nvSpPr>
        <p:spPr>
          <a:xfrm>
            <a:off x="45720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09" name="PlaceHolder 3"/>
          <p:cNvSpPr>
            <a:spLocks noGrp="1"/>
          </p:cNvSpPr>
          <p:nvPr>
            <p:ph type="body"/>
          </p:nvPr>
        </p:nvSpPr>
        <p:spPr>
          <a:xfrm>
            <a:off x="467424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10" name="PlaceHolder 4"/>
          <p:cNvSpPr>
            <a:spLocks noGrp="1"/>
          </p:cNvSpPr>
          <p:nvPr>
            <p:ph type="body"/>
          </p:nvPr>
        </p:nvSpPr>
        <p:spPr>
          <a:xfrm>
            <a:off x="467424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11" name="PlaceHolder 5"/>
          <p:cNvSpPr>
            <a:spLocks noGrp="1"/>
          </p:cNvSpPr>
          <p:nvPr>
            <p:ph type="body"/>
          </p:nvPr>
        </p:nvSpPr>
        <p:spPr>
          <a:xfrm>
            <a:off x="45720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13" name="PlaceHolder 2"/>
          <p:cNvSpPr>
            <a:spLocks noGrp="1"/>
          </p:cNvSpPr>
          <p:nvPr>
            <p:ph type="body"/>
          </p:nvPr>
        </p:nvSpPr>
        <p:spPr>
          <a:xfrm>
            <a:off x="457200" y="1604520"/>
            <a:ext cx="822924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14" name="PlaceHolder 3"/>
          <p:cNvSpPr>
            <a:spLocks noGrp="1"/>
          </p:cNvSpPr>
          <p:nvPr>
            <p:ph type="body"/>
          </p:nvPr>
        </p:nvSpPr>
        <p:spPr>
          <a:xfrm>
            <a:off x="457200" y="1604520"/>
            <a:ext cx="822924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pic>
        <p:nvPicPr>
          <p:cNvPr id="115" name="" descr=""/>
          <p:cNvPicPr/>
          <p:nvPr/>
        </p:nvPicPr>
        <p:blipFill>
          <a:blip r:embed="rId2"/>
          <a:stretch/>
        </p:blipFill>
        <p:spPr>
          <a:xfrm>
            <a:off x="2079000" y="1604520"/>
            <a:ext cx="4984920" cy="3977280"/>
          </a:xfrm>
          <a:prstGeom prst="rect">
            <a:avLst/>
          </a:prstGeom>
          <a:ln>
            <a:noFill/>
          </a:ln>
        </p:spPr>
      </p:pic>
      <p:pic>
        <p:nvPicPr>
          <p:cNvPr id="116" name="" descr=""/>
          <p:cNvPicPr/>
          <p:nvPr/>
        </p:nvPicPr>
        <p:blipFill>
          <a:blip r:embed="rId3"/>
          <a:stretch/>
        </p:blipFill>
        <p:spPr>
          <a:xfrm>
            <a:off x="2079000" y="1604520"/>
            <a:ext cx="4984920" cy="3977280"/>
          </a:xfrm>
          <a:prstGeom prst="rect">
            <a:avLst/>
          </a:prstGeom>
          <a:ln>
            <a:noFill/>
          </a:ln>
        </p:spPr>
      </p:pic>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0" name="PlaceHolder 2"/>
          <p:cNvSpPr>
            <a:spLocks noGrp="1"/>
          </p:cNvSpPr>
          <p:nvPr>
            <p:ph type="body"/>
          </p:nvPr>
        </p:nvSpPr>
        <p:spPr>
          <a:xfrm>
            <a:off x="45720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1" name="PlaceHolder 3"/>
          <p:cNvSpPr>
            <a:spLocks noGrp="1"/>
          </p:cNvSpPr>
          <p:nvPr>
            <p:ph type="body"/>
          </p:nvPr>
        </p:nvSpPr>
        <p:spPr>
          <a:xfrm>
            <a:off x="467424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457200" y="273600"/>
            <a:ext cx="8229240" cy="5307840"/>
          </a:xfrm>
          <a:prstGeom prst="rect">
            <a:avLst/>
          </a:prstGeom>
        </p:spPr>
        <p:txBody>
          <a:bodyPr lIns="0" rIns="0" tIns="0" bIns="0" anchor="ctr"/>
          <a:p>
            <a:pPr algn="ctr"/>
            <a:endParaRPr b="0" lang="en-US" sz="3200" spc="-1" strike="noStrike">
              <a:solidFill>
                <a:srgbClr val="000000"/>
              </a:solidFill>
              <a:uFill>
                <a:solidFill>
                  <a:srgbClr val="ffffff"/>
                </a:solidFill>
              </a:uFill>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5" name="PlaceHolder 2"/>
          <p:cNvSpPr>
            <a:spLocks noGrp="1"/>
          </p:cNvSpPr>
          <p:nvPr>
            <p:ph type="body"/>
          </p:nvPr>
        </p:nvSpPr>
        <p:spPr>
          <a:xfrm>
            <a:off x="45720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6" name="PlaceHolder 3"/>
          <p:cNvSpPr>
            <a:spLocks noGrp="1"/>
          </p:cNvSpPr>
          <p:nvPr>
            <p:ph type="body"/>
          </p:nvPr>
        </p:nvSpPr>
        <p:spPr>
          <a:xfrm>
            <a:off x="45720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17" name="PlaceHolder 4"/>
          <p:cNvSpPr>
            <a:spLocks noGrp="1"/>
          </p:cNvSpPr>
          <p:nvPr>
            <p:ph type="body"/>
          </p:nvPr>
        </p:nvSpPr>
        <p:spPr>
          <a:xfrm>
            <a:off x="467424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19" name="PlaceHolder 2"/>
          <p:cNvSpPr>
            <a:spLocks noGrp="1"/>
          </p:cNvSpPr>
          <p:nvPr>
            <p:ph type="body"/>
          </p:nvPr>
        </p:nvSpPr>
        <p:spPr>
          <a:xfrm>
            <a:off x="457200" y="1604520"/>
            <a:ext cx="4015800" cy="397728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0" name="PlaceHolder 3"/>
          <p:cNvSpPr>
            <a:spLocks noGrp="1"/>
          </p:cNvSpPr>
          <p:nvPr>
            <p:ph type="body"/>
          </p:nvPr>
        </p:nvSpPr>
        <p:spPr>
          <a:xfrm>
            <a:off x="467424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1" name="PlaceHolder 4"/>
          <p:cNvSpPr>
            <a:spLocks noGrp="1"/>
          </p:cNvSpPr>
          <p:nvPr>
            <p:ph type="body"/>
          </p:nvPr>
        </p:nvSpPr>
        <p:spPr>
          <a:xfrm>
            <a:off x="4674240" y="368208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457200" y="273600"/>
            <a:ext cx="8229240" cy="1144800"/>
          </a:xfrm>
          <a:prstGeom prst="rect">
            <a:avLst/>
          </a:prstGeom>
        </p:spPr>
        <p:txBody>
          <a:bodyPr lIns="0" rIns="0" tIns="0" bIns="0" anchor="ctr"/>
          <a:p>
            <a:endParaRPr b="0" lang="en-US" sz="1400" spc="-1" strike="noStrike">
              <a:solidFill>
                <a:srgbClr val="000000"/>
              </a:solidFill>
              <a:uFill>
                <a:solidFill>
                  <a:srgbClr val="ffffff"/>
                </a:solidFill>
              </a:uFill>
              <a:latin typeface="Arial"/>
            </a:endParaRPr>
          </a:p>
        </p:txBody>
      </p:sp>
      <p:sp>
        <p:nvSpPr>
          <p:cNvPr id="23" name="PlaceHolder 2"/>
          <p:cNvSpPr>
            <a:spLocks noGrp="1"/>
          </p:cNvSpPr>
          <p:nvPr>
            <p:ph type="body"/>
          </p:nvPr>
        </p:nvSpPr>
        <p:spPr>
          <a:xfrm>
            <a:off x="45720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4" name="PlaceHolder 3"/>
          <p:cNvSpPr>
            <a:spLocks noGrp="1"/>
          </p:cNvSpPr>
          <p:nvPr>
            <p:ph type="body"/>
          </p:nvPr>
        </p:nvSpPr>
        <p:spPr>
          <a:xfrm>
            <a:off x="4674240" y="1604520"/>
            <a:ext cx="401580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
        <p:nvSpPr>
          <p:cNvPr id="25" name="PlaceHolder 4"/>
          <p:cNvSpPr>
            <a:spLocks noGrp="1"/>
          </p:cNvSpPr>
          <p:nvPr>
            <p:ph type="body"/>
          </p:nvPr>
        </p:nvSpPr>
        <p:spPr>
          <a:xfrm>
            <a:off x="457200" y="3682080"/>
            <a:ext cx="8229240" cy="1896840"/>
          </a:xfrm>
          <a:prstGeom prst="rect">
            <a:avLst/>
          </a:prstGeom>
        </p:spPr>
        <p:txBody>
          <a:bodyPr lIns="0" rIns="0" tIns="0" bIns="0"/>
          <a:p>
            <a:endParaRPr b="0" lang="en-US" sz="1400" spc="-1" strike="noStrike">
              <a:solidFill>
                <a:srgbClr val="000000"/>
              </a:solidFill>
              <a:uFill>
                <a:solidFill>
                  <a:srgbClr val="ffffff"/>
                </a:solidFill>
              </a:u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457200" y="274680"/>
            <a:ext cx="8229240" cy="1142640"/>
          </a:xfrm>
          <a:prstGeom prst="rect">
            <a:avLst/>
          </a:prstGeom>
        </p:spPr>
        <p:txBody>
          <a:bodyPr tIns="91440" bIns="91440" anchor="ctr"/>
          <a:p>
            <a:endParaRPr b="0" lang="en-US" sz="1400" spc="-1" strike="noStrike">
              <a:solidFill>
                <a:srgbClr val="000000"/>
              </a:solidFill>
              <a:uFill>
                <a:solidFill>
                  <a:srgbClr val="ffffff"/>
                </a:solidFill>
              </a:uFill>
              <a:latin typeface="Arial"/>
            </a:endParaRPr>
          </a:p>
        </p:txBody>
      </p:sp>
      <p:sp>
        <p:nvSpPr>
          <p:cNvPr id="1" name="PlaceHolder 2"/>
          <p:cNvSpPr>
            <a:spLocks noGrp="1"/>
          </p:cNvSpPr>
          <p:nvPr>
            <p:ph type="body"/>
          </p:nvPr>
        </p:nvSpPr>
        <p:spPr>
          <a:xfrm>
            <a:off x="457200" y="1600200"/>
            <a:ext cx="8229240" cy="452556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
        <p:nvSpPr>
          <p:cNvPr id="2" name="PlaceHolder 3"/>
          <p:cNvSpPr>
            <a:spLocks noGrp="1"/>
          </p:cNvSpPr>
          <p:nvPr>
            <p:ph type="dt"/>
          </p:nvPr>
        </p:nvSpPr>
        <p:spPr>
          <a:xfrm>
            <a:off x="457200" y="6356520"/>
            <a:ext cx="2133360" cy="364680"/>
          </a:xfrm>
          <a:prstGeom prst="rect">
            <a:avLst/>
          </a:prstGeom>
        </p:spPr>
        <p:txBody>
          <a:bodyPr tIns="91440" bIns="91440" anchor="ctr"/>
          <a:p>
            <a:endParaRPr b="0" lang="en-US" sz="2400" spc="-1" strike="noStrike">
              <a:solidFill>
                <a:srgbClr val="000000"/>
              </a:solidFill>
              <a:uFill>
                <a:solidFill>
                  <a:srgbClr val="ffffff"/>
                </a:solidFill>
              </a:uFill>
              <a:latin typeface="Times New Roman"/>
            </a:endParaRPr>
          </a:p>
        </p:txBody>
      </p:sp>
      <p:sp>
        <p:nvSpPr>
          <p:cNvPr id="3" name="PlaceHolder 4"/>
          <p:cNvSpPr>
            <a:spLocks noGrp="1"/>
          </p:cNvSpPr>
          <p:nvPr>
            <p:ph type="ftr"/>
          </p:nvPr>
        </p:nvSpPr>
        <p:spPr>
          <a:xfrm>
            <a:off x="3124080" y="6356520"/>
            <a:ext cx="2895120" cy="364680"/>
          </a:xfrm>
          <a:prstGeom prst="rect">
            <a:avLst/>
          </a:prstGeom>
        </p:spPr>
        <p:txBody>
          <a:bodyPr tIns="91440" bIns="91440" anchor="ctr"/>
          <a:p>
            <a:endParaRPr b="0" lang="en-US" sz="2400" spc="-1" strike="noStrike">
              <a:solidFill>
                <a:srgbClr val="000000"/>
              </a:solidFill>
              <a:uFill>
                <a:solidFill>
                  <a:srgbClr val="ffffff"/>
                </a:solidFill>
              </a:uFill>
              <a:latin typeface="Times New Roman"/>
            </a:endParaRPr>
          </a:p>
        </p:txBody>
      </p:sp>
      <p:sp>
        <p:nvSpPr>
          <p:cNvPr id="4" name="PlaceHolder 5"/>
          <p:cNvSpPr>
            <a:spLocks noGrp="1"/>
          </p:cNvSpPr>
          <p:nvPr>
            <p:ph type="sldNum"/>
          </p:nvPr>
        </p:nvSpPr>
        <p:spPr>
          <a:xfrm>
            <a:off x="6553080" y="6356520"/>
            <a:ext cx="2133360" cy="364680"/>
          </a:xfrm>
          <a:prstGeom prst="rect">
            <a:avLst/>
          </a:prstGeom>
        </p:spPr>
        <p:txBody>
          <a:bodyPr anchor="ctr"/>
          <a:p>
            <a:pPr algn="r">
              <a:lnSpc>
                <a:spcPct val="100000"/>
              </a:lnSpc>
            </a:pPr>
            <a:fld id="{AB497EE9-4655-476C-86F2-66329884D182}" type="slidenum">
              <a:rPr b="0" lang="en-US" sz="1200" spc="-1" strike="noStrike">
                <a:solidFill>
                  <a:srgbClr val="888888"/>
                </a:solidFill>
                <a:uFill>
                  <a:solidFill>
                    <a:srgbClr val="ffffff"/>
                  </a:solidFill>
                </a:uFill>
                <a:latin typeface="Calibri"/>
                <a:ea typeface="Calibri"/>
              </a:rPr>
              <a:t>&lt;number&gt;</a:t>
            </a:fld>
            <a:endParaRPr b="0" lang="en-US" sz="1200" spc="-1" strike="noStrike">
              <a:solidFill>
                <a:srgbClr val="000000"/>
              </a:solidFill>
              <a:uFill>
                <a:solidFill>
                  <a:srgbClr val="ffffff"/>
                </a:solidFill>
              </a:uFill>
              <a:latin typeface="Times New Roman"/>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685800" y="2130480"/>
            <a:ext cx="7772040" cy="1469520"/>
          </a:xfrm>
          <a:prstGeom prst="rect">
            <a:avLst/>
          </a:prstGeom>
        </p:spPr>
        <p:txBody>
          <a:bodyPr tIns="91440" bIns="91440" anchor="ctr"/>
          <a:p>
            <a:endParaRPr b="0" lang="en-US" sz="1400" spc="-1" strike="noStrike">
              <a:solidFill>
                <a:srgbClr val="000000"/>
              </a:solidFill>
              <a:uFill>
                <a:solidFill>
                  <a:srgbClr val="ffffff"/>
                </a:solidFill>
              </a:uFill>
              <a:latin typeface="Arial"/>
            </a:endParaRPr>
          </a:p>
        </p:txBody>
      </p:sp>
      <p:sp>
        <p:nvSpPr>
          <p:cNvPr id="40" name="PlaceHolder 2"/>
          <p:cNvSpPr>
            <a:spLocks noGrp="1"/>
          </p:cNvSpPr>
          <p:nvPr>
            <p:ph type="dt"/>
          </p:nvPr>
        </p:nvSpPr>
        <p:spPr>
          <a:xfrm>
            <a:off x="457200" y="6356520"/>
            <a:ext cx="2133360" cy="364680"/>
          </a:xfrm>
          <a:prstGeom prst="rect">
            <a:avLst/>
          </a:prstGeom>
        </p:spPr>
        <p:txBody>
          <a:bodyPr tIns="91440" bIns="91440" anchor="ctr"/>
          <a:p>
            <a:endParaRPr b="0" lang="en-US" sz="2400" spc="-1" strike="noStrike">
              <a:solidFill>
                <a:srgbClr val="000000"/>
              </a:solidFill>
              <a:uFill>
                <a:solidFill>
                  <a:srgbClr val="ffffff"/>
                </a:solidFill>
              </a:uFill>
              <a:latin typeface="Times New Roman"/>
            </a:endParaRPr>
          </a:p>
        </p:txBody>
      </p:sp>
      <p:sp>
        <p:nvSpPr>
          <p:cNvPr id="41" name="PlaceHolder 3"/>
          <p:cNvSpPr>
            <a:spLocks noGrp="1"/>
          </p:cNvSpPr>
          <p:nvPr>
            <p:ph type="ftr"/>
          </p:nvPr>
        </p:nvSpPr>
        <p:spPr>
          <a:xfrm>
            <a:off x="3124080" y="6356520"/>
            <a:ext cx="2895120" cy="364680"/>
          </a:xfrm>
          <a:prstGeom prst="rect">
            <a:avLst/>
          </a:prstGeom>
        </p:spPr>
        <p:txBody>
          <a:bodyPr tIns="91440" bIns="91440" anchor="ctr"/>
          <a:p>
            <a:endParaRPr b="0" lang="en-US" sz="2400" spc="-1" strike="noStrike">
              <a:solidFill>
                <a:srgbClr val="000000"/>
              </a:solidFill>
              <a:uFill>
                <a:solidFill>
                  <a:srgbClr val="ffffff"/>
                </a:solidFill>
              </a:uFill>
              <a:latin typeface="Times New Roman"/>
            </a:endParaRPr>
          </a:p>
        </p:txBody>
      </p:sp>
      <p:sp>
        <p:nvSpPr>
          <p:cNvPr id="42" name="PlaceHolder 4"/>
          <p:cNvSpPr>
            <a:spLocks noGrp="1"/>
          </p:cNvSpPr>
          <p:nvPr>
            <p:ph type="sldNum"/>
          </p:nvPr>
        </p:nvSpPr>
        <p:spPr>
          <a:xfrm>
            <a:off x="6553080" y="6356520"/>
            <a:ext cx="2133360" cy="364680"/>
          </a:xfrm>
          <a:prstGeom prst="rect">
            <a:avLst/>
          </a:prstGeom>
        </p:spPr>
        <p:txBody>
          <a:bodyPr anchor="ctr"/>
          <a:p>
            <a:pPr algn="r">
              <a:lnSpc>
                <a:spcPct val="100000"/>
              </a:lnSpc>
            </a:pPr>
            <a:fld id="{DE4460F5-CC7B-4218-80CC-D19024BEFED6}" type="slidenum">
              <a:rPr b="0" lang="en-US" sz="1200" spc="-1" strike="noStrike">
                <a:solidFill>
                  <a:srgbClr val="888888"/>
                </a:solidFill>
                <a:uFill>
                  <a:solidFill>
                    <a:srgbClr val="ffffff"/>
                  </a:solidFill>
                </a:uFill>
                <a:latin typeface="Calibri"/>
                <a:ea typeface="Calibri"/>
              </a:rPr>
              <a:t>1</a:t>
            </a:fld>
            <a:endParaRPr b="0" lang="en-US" sz="1200" spc="-1" strike="noStrike">
              <a:solidFill>
                <a:srgbClr val="000000"/>
              </a:solidFill>
              <a:uFill>
                <a:solidFill>
                  <a:srgbClr val="ffffff"/>
                </a:solidFill>
              </a:uFill>
              <a:latin typeface="Times New Roman"/>
            </a:endParaRPr>
          </a:p>
        </p:txBody>
      </p:sp>
      <p:sp>
        <p:nvSpPr>
          <p:cNvPr id="43" name="PlaceHolder 5"/>
          <p:cNvSpPr>
            <a:spLocks noGrp="1"/>
          </p:cNvSpPr>
          <p:nvPr>
            <p:ph type="body"/>
          </p:nvPr>
        </p:nvSpPr>
        <p:spPr>
          <a:xfrm>
            <a:off x="457200" y="1604520"/>
            <a:ext cx="8229240" cy="397728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PlaceHolder 1"/>
          <p:cNvSpPr>
            <a:spLocks noGrp="1"/>
          </p:cNvSpPr>
          <p:nvPr>
            <p:ph type="dt"/>
          </p:nvPr>
        </p:nvSpPr>
        <p:spPr>
          <a:xfrm>
            <a:off x="457200" y="6356520"/>
            <a:ext cx="2133360" cy="364680"/>
          </a:xfrm>
          <a:prstGeom prst="rect">
            <a:avLst/>
          </a:prstGeom>
        </p:spPr>
        <p:txBody>
          <a:bodyPr tIns="91440" bIns="91440" anchor="ctr"/>
          <a:p>
            <a:endParaRPr b="0" lang="en-US" sz="2400" spc="-1" strike="noStrike">
              <a:solidFill>
                <a:srgbClr val="000000"/>
              </a:solidFill>
              <a:uFill>
                <a:solidFill>
                  <a:srgbClr val="ffffff"/>
                </a:solidFill>
              </a:uFill>
              <a:latin typeface="Times New Roman"/>
            </a:endParaRPr>
          </a:p>
        </p:txBody>
      </p:sp>
      <p:sp>
        <p:nvSpPr>
          <p:cNvPr id="79" name="PlaceHolder 2"/>
          <p:cNvSpPr>
            <a:spLocks noGrp="1"/>
          </p:cNvSpPr>
          <p:nvPr>
            <p:ph type="ftr"/>
          </p:nvPr>
        </p:nvSpPr>
        <p:spPr>
          <a:xfrm>
            <a:off x="3124080" y="6356520"/>
            <a:ext cx="2895120" cy="364680"/>
          </a:xfrm>
          <a:prstGeom prst="rect">
            <a:avLst/>
          </a:prstGeom>
        </p:spPr>
        <p:txBody>
          <a:bodyPr tIns="91440" bIns="91440" anchor="ctr"/>
          <a:p>
            <a:endParaRPr b="0" lang="en-US" sz="2400" spc="-1" strike="noStrike">
              <a:solidFill>
                <a:srgbClr val="000000"/>
              </a:solidFill>
              <a:uFill>
                <a:solidFill>
                  <a:srgbClr val="ffffff"/>
                </a:solidFill>
              </a:uFill>
              <a:latin typeface="Times New Roman"/>
            </a:endParaRPr>
          </a:p>
        </p:txBody>
      </p:sp>
      <p:sp>
        <p:nvSpPr>
          <p:cNvPr id="80" name="PlaceHolder 3"/>
          <p:cNvSpPr>
            <a:spLocks noGrp="1"/>
          </p:cNvSpPr>
          <p:nvPr>
            <p:ph type="sldNum"/>
          </p:nvPr>
        </p:nvSpPr>
        <p:spPr>
          <a:xfrm>
            <a:off x="6553080" y="6356520"/>
            <a:ext cx="2133360" cy="364680"/>
          </a:xfrm>
          <a:prstGeom prst="rect">
            <a:avLst/>
          </a:prstGeom>
        </p:spPr>
        <p:txBody>
          <a:bodyPr anchor="ctr"/>
          <a:p>
            <a:pPr algn="r">
              <a:lnSpc>
                <a:spcPct val="100000"/>
              </a:lnSpc>
            </a:pPr>
            <a:fld id="{1B839339-3861-4946-9FED-E4D413C5C06D}" type="slidenum">
              <a:rPr b="0" lang="en-US" sz="1200" spc="-1" strike="noStrike">
                <a:solidFill>
                  <a:srgbClr val="888888"/>
                </a:solidFill>
                <a:uFill>
                  <a:solidFill>
                    <a:srgbClr val="ffffff"/>
                  </a:solidFill>
                </a:uFill>
                <a:latin typeface="Calibri"/>
                <a:ea typeface="Calibri"/>
              </a:rPr>
              <a:t>1</a:t>
            </a:fld>
            <a:endParaRPr b="0" lang="en-US" sz="1200" spc="-1" strike="noStrike">
              <a:solidFill>
                <a:srgbClr val="000000"/>
              </a:solidFill>
              <a:uFill>
                <a:solidFill>
                  <a:srgbClr val="ffffff"/>
                </a:solidFill>
              </a:uFill>
              <a:latin typeface="Times New Roman"/>
            </a:endParaRPr>
          </a:p>
        </p:txBody>
      </p:sp>
      <p:sp>
        <p:nvSpPr>
          <p:cNvPr id="81" name="PlaceHolder 4"/>
          <p:cNvSpPr>
            <a:spLocks noGrp="1"/>
          </p:cNvSpPr>
          <p:nvPr>
            <p:ph type="title"/>
          </p:nvPr>
        </p:nvSpPr>
        <p:spPr>
          <a:xfrm>
            <a:off x="457200" y="273600"/>
            <a:ext cx="8229240" cy="1144800"/>
          </a:xfrm>
          <a:prstGeom prst="rect">
            <a:avLst/>
          </a:prstGeom>
        </p:spPr>
        <p:txBody>
          <a:bodyPr lIns="0" rIns="0" tIns="0" bIns="0" anchor="ctr"/>
          <a:p>
            <a:r>
              <a:rPr b="0" lang="en-US" sz="1400" spc="-1" strike="noStrike">
                <a:solidFill>
                  <a:srgbClr val="000000"/>
                </a:solidFill>
                <a:uFill>
                  <a:solidFill>
                    <a:srgbClr val="ffffff"/>
                  </a:solidFill>
                </a:uFill>
                <a:latin typeface="Arial"/>
              </a:rPr>
              <a:t>Click to edit the title text format</a:t>
            </a:r>
            <a:endParaRPr b="0" lang="en-US" sz="1400" spc="-1" strike="noStrike">
              <a:solidFill>
                <a:srgbClr val="000000"/>
              </a:solidFill>
              <a:uFill>
                <a:solidFill>
                  <a:srgbClr val="ffffff"/>
                </a:solidFill>
              </a:uFill>
              <a:latin typeface="Arial"/>
            </a:endParaRPr>
          </a:p>
        </p:txBody>
      </p:sp>
      <p:sp>
        <p:nvSpPr>
          <p:cNvPr id="82" name="PlaceHolder 5"/>
          <p:cNvSpPr>
            <a:spLocks noGrp="1"/>
          </p:cNvSpPr>
          <p:nvPr>
            <p:ph type="body"/>
          </p:nvPr>
        </p:nvSpPr>
        <p:spPr>
          <a:xfrm>
            <a:off x="457200" y="1604520"/>
            <a:ext cx="8229240" cy="3977280"/>
          </a:xfrm>
          <a:prstGeom prst="rect">
            <a:avLst/>
          </a:prstGeom>
        </p:spPr>
        <p:txBody>
          <a:bodyPr lIns="0" rIns="0" tIns="0" bIns="0"/>
          <a:p>
            <a:pPr marL="432000" indent="-324000">
              <a:buClr>
                <a:srgbClr val="000000"/>
              </a:buClr>
              <a:buSzPct val="45000"/>
              <a:buFont typeface="Wingdings" charset="2"/>
              <a:buChar char=""/>
            </a:pPr>
            <a:r>
              <a:rPr b="0" lang="en-US" sz="1400" spc="-1" strike="noStrike">
                <a:solidFill>
                  <a:srgbClr val="000000"/>
                </a:solidFill>
                <a:uFill>
                  <a:solidFill>
                    <a:srgbClr val="ffffff"/>
                  </a:solidFill>
                </a:uFill>
                <a:latin typeface="Arial"/>
              </a:rPr>
              <a:t>Click to edit the outline text format</a:t>
            </a:r>
            <a:endParaRPr b="0" lang="en-US" sz="1400" spc="-1" strike="noStrike">
              <a:solidFill>
                <a:srgbClr val="000000"/>
              </a:solidFill>
              <a:uFill>
                <a:solidFill>
                  <a:srgbClr val="ffffff"/>
                </a:solidFill>
              </a:uFill>
              <a:latin typeface="Arial"/>
            </a:endParaRPr>
          </a:p>
          <a:p>
            <a:pPr lvl="1" marL="864000" indent="-324000">
              <a:buClr>
                <a:srgbClr val="000000"/>
              </a:buClr>
              <a:buSzPct val="75000"/>
              <a:buFont typeface="Symbol" charset="2"/>
              <a:buChar char=""/>
            </a:pPr>
            <a:r>
              <a:rPr b="0" lang="en-US" sz="1400" spc="-1" strike="noStrike">
                <a:solidFill>
                  <a:srgbClr val="000000"/>
                </a:solidFill>
                <a:uFill>
                  <a:solidFill>
                    <a:srgbClr val="ffffff"/>
                  </a:solidFill>
                </a:uFill>
                <a:latin typeface="Arial"/>
              </a:rPr>
              <a:t>Second Outline Level</a:t>
            </a:r>
            <a:endParaRPr b="0" lang="en-US" sz="1400" spc="-1" strike="noStrike">
              <a:solidFill>
                <a:srgbClr val="000000"/>
              </a:solidFill>
              <a:uFill>
                <a:solidFill>
                  <a:srgbClr val="ffffff"/>
                </a:solidFill>
              </a:uFill>
              <a:latin typeface="Arial"/>
            </a:endParaRPr>
          </a:p>
          <a:p>
            <a:pPr lvl="2" marL="1296000" indent="-288000">
              <a:buClr>
                <a:srgbClr val="000000"/>
              </a:buClr>
              <a:buSzPct val="45000"/>
              <a:buFont typeface="Wingdings" charset="2"/>
              <a:buChar char=""/>
            </a:pPr>
            <a:r>
              <a:rPr b="0" lang="en-US" sz="1400" spc="-1" strike="noStrike">
                <a:solidFill>
                  <a:srgbClr val="000000"/>
                </a:solidFill>
                <a:uFill>
                  <a:solidFill>
                    <a:srgbClr val="ffffff"/>
                  </a:solidFill>
                </a:uFill>
                <a:latin typeface="Arial"/>
              </a:rPr>
              <a:t>Third Outline Level</a:t>
            </a:r>
            <a:endParaRPr b="0" lang="en-US" sz="1400" spc="-1" strike="noStrike">
              <a:solidFill>
                <a:srgbClr val="000000"/>
              </a:solidFill>
              <a:uFill>
                <a:solidFill>
                  <a:srgbClr val="ffffff"/>
                </a:solidFill>
              </a:uFill>
              <a:latin typeface="Arial"/>
            </a:endParaRPr>
          </a:p>
          <a:p>
            <a:pPr lvl="3" marL="1728000" indent="-216000">
              <a:buClr>
                <a:srgbClr val="000000"/>
              </a:buClr>
              <a:buSzPct val="75000"/>
              <a:buFont typeface="Symbol" charset="2"/>
              <a:buChar char=""/>
            </a:pPr>
            <a:r>
              <a:rPr b="0" lang="en-US" sz="1400" spc="-1" strike="noStrike">
                <a:solidFill>
                  <a:srgbClr val="000000"/>
                </a:solidFill>
                <a:uFill>
                  <a:solidFill>
                    <a:srgbClr val="ffffff"/>
                  </a:solidFill>
                </a:uFill>
                <a:latin typeface="Arial"/>
              </a:rPr>
              <a:t>Fourth Outline Level</a:t>
            </a:r>
            <a:endParaRPr b="0" lang="en-US" sz="1400" spc="-1" strike="noStrike">
              <a:solidFill>
                <a:srgbClr val="000000"/>
              </a:solidFill>
              <a:uFill>
                <a:solidFill>
                  <a:srgbClr val="ffffff"/>
                </a:solidFill>
              </a:uFill>
              <a:latin typeface="Arial"/>
            </a:endParaRPr>
          </a:p>
          <a:p>
            <a:pPr lvl="4" marL="2160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Fifth Outline Level</a:t>
            </a:r>
            <a:endParaRPr b="0" lang="en-US" sz="2000" spc="-1" strike="noStrike">
              <a:solidFill>
                <a:srgbClr val="000000"/>
              </a:solidFill>
              <a:uFill>
                <a:solidFill>
                  <a:srgbClr val="ffffff"/>
                </a:solidFill>
              </a:uFill>
              <a:latin typeface="Arial"/>
            </a:endParaRPr>
          </a:p>
          <a:p>
            <a:pPr lvl="5" marL="2592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Sixth Outline Level</a:t>
            </a:r>
            <a:endParaRPr b="0" lang="en-US" sz="2000" spc="-1" strike="noStrike">
              <a:solidFill>
                <a:srgbClr val="000000"/>
              </a:solidFill>
              <a:uFill>
                <a:solidFill>
                  <a:srgbClr val="ffffff"/>
                </a:solidFill>
              </a:uFill>
              <a:latin typeface="Arial"/>
            </a:endParaRPr>
          </a:p>
          <a:p>
            <a:pPr lvl="6" marL="3024000" indent="-216000">
              <a:buClr>
                <a:srgbClr val="000000"/>
              </a:buClr>
              <a:buSzPct val="45000"/>
              <a:buFont typeface="Wingdings" charset="2"/>
              <a:buChar char=""/>
            </a:pPr>
            <a:r>
              <a:rPr b="0" lang="en-US" sz="2000" spc="-1" strike="noStrike">
                <a:solidFill>
                  <a:srgbClr val="000000"/>
                </a:solidFill>
                <a:uFill>
                  <a:solidFill>
                    <a:srgbClr val="ffffff"/>
                  </a:solidFill>
                </a:uFill>
                <a:latin typeface="Arial"/>
              </a:rPr>
              <a:t>Seventh Outline Level</a:t>
            </a:r>
            <a:endParaRPr b="0" lang="en-US" sz="2000" spc="-1" strike="noStrike">
              <a:solidFill>
                <a:srgbClr val="000000"/>
              </a:solidFill>
              <a:uFill>
                <a:solidFill>
                  <a:srgbClr val="ffffff"/>
                </a:solidFill>
              </a:uFill>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s/_rels/slide1.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hyperlink" Target="https://en.wikipedia.org/wiki/Visual_communication" TargetMode="External"/><Relationship Id="rId2" Type="http://schemas.openxmlformats.org/officeDocument/2006/relationships/hyperlink" Target="https://en.wikipedia.org/wiki/Visual_system" TargetMode="External"/><Relationship Id="rId3" Type="http://schemas.openxmlformats.org/officeDocument/2006/relationships/hyperlink" Target="https://en.wikipedia.org/wiki/Data" TargetMode="External"/><Relationship Id="rId4" Type="http://schemas.openxmlformats.org/officeDocument/2006/relationships/hyperlink" Target="https://en.wikipedia.org/wiki/Information" TargetMode="External"/><Relationship Id="rId5" Type="http://schemas.openxmlformats.org/officeDocument/2006/relationships/image" Target="../media/image7.png"/><Relationship Id="rId6"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2.png"/><Relationship Id="rId3" Type="http://schemas.openxmlformats.org/officeDocument/2006/relationships/image" Target="../media/image13.png"/><Relationship Id="rId4" Type="http://schemas.openxmlformats.org/officeDocument/2006/relationships/image" Target="../media/image14.jpeg"/><Relationship Id="rId5" Type="http://schemas.openxmlformats.org/officeDocument/2006/relationships/image" Target="../media/image15.png"/><Relationship Id="rId6" Type="http://schemas.openxmlformats.org/officeDocument/2006/relationships/slideLayout" Target="../slideLayouts/slideLayout14.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10243e"/>
        </a:solidFill>
      </p:bgPr>
    </p:bg>
    <p:spTree>
      <p:nvGrpSpPr>
        <p:cNvPr id="1" name=""/>
        <p:cNvGrpSpPr/>
        <p:nvPr/>
      </p:nvGrpSpPr>
      <p:grpSpPr>
        <a:xfrm>
          <a:off x="0" y="0"/>
          <a:ext cx="0" cy="0"/>
          <a:chOff x="0" y="0"/>
          <a:chExt cx="0" cy="0"/>
        </a:xfrm>
      </p:grpSpPr>
      <p:sp>
        <p:nvSpPr>
          <p:cNvPr id="117" name="CustomShape 1"/>
          <p:cNvSpPr/>
          <p:nvPr/>
        </p:nvSpPr>
        <p:spPr>
          <a:xfrm>
            <a:off x="0" y="0"/>
            <a:ext cx="9127440" cy="1410120"/>
          </a:xfrm>
          <a:prstGeom prst="rect">
            <a:avLst/>
          </a:prstGeom>
          <a:solidFill>
            <a:srgbClr val="ffffff"/>
          </a:solidFill>
          <a:ln w="76320">
            <a:solidFill>
              <a:srgbClr val="000000"/>
            </a:solidFill>
            <a:round/>
          </a:ln>
        </p:spPr>
        <p:style>
          <a:lnRef idx="0"/>
          <a:fillRef idx="0"/>
          <a:effectRef idx="0"/>
          <a:fontRef idx="minor"/>
        </p:style>
        <p:txBody>
          <a:bodyPr tIns="91440" bIns="91440"/>
          <a:p>
            <a:pPr algn="ctr">
              <a:lnSpc>
                <a:spcPct val="100000"/>
              </a:lnSpc>
            </a:pPr>
            <a:r>
              <a:rPr b="0" lang="en-US" sz="3000" spc="-1" strike="noStrike">
                <a:solidFill>
                  <a:srgbClr val="000000"/>
                </a:solidFill>
                <a:uFill>
                  <a:solidFill>
                    <a:srgbClr val="ffffff"/>
                  </a:solidFill>
                </a:uFill>
                <a:latin typeface="Montserrat"/>
                <a:ea typeface="Montserrat"/>
              </a:rPr>
              <a:t>Earthquake Forecasting </a:t>
            </a:r>
            <a:endParaRPr b="0" lang="en-US" sz="1800" spc="-1" strike="noStrike">
              <a:solidFill>
                <a:srgbClr val="ffffff"/>
              </a:solidFill>
              <a:uFill>
                <a:solidFill>
                  <a:srgbClr val="ffffff"/>
                </a:solidFill>
              </a:uFill>
              <a:latin typeface="Arial"/>
            </a:endParaRPr>
          </a:p>
          <a:p>
            <a:pPr algn="ctr">
              <a:lnSpc>
                <a:spcPct val="100000"/>
              </a:lnSpc>
            </a:pPr>
            <a:endParaRPr b="0" lang="en-US" sz="1800" spc="-1" strike="noStrike">
              <a:solidFill>
                <a:srgbClr val="ffffff"/>
              </a:solidFill>
              <a:uFill>
                <a:solidFill>
                  <a:srgbClr val="ffffff"/>
                </a:solidFill>
              </a:uFill>
              <a:latin typeface="Arial"/>
            </a:endParaRPr>
          </a:p>
          <a:p>
            <a:pPr algn="ctr">
              <a:lnSpc>
                <a:spcPct val="100000"/>
              </a:lnSpc>
            </a:pPr>
            <a:r>
              <a:rPr b="0" lang="en-US" sz="1800" spc="-1" strike="noStrike">
                <a:solidFill>
                  <a:srgbClr val="000000"/>
                </a:solidFill>
                <a:uFill>
                  <a:solidFill>
                    <a:srgbClr val="ffffff"/>
                  </a:solidFill>
                </a:uFill>
                <a:latin typeface="Montserrat"/>
                <a:ea typeface="Montserrat"/>
              </a:rPr>
              <a:t>A Project Presentation For Data Visualization</a:t>
            </a:r>
            <a:endParaRPr b="0" lang="en-US" sz="1800" spc="-1" strike="noStrike">
              <a:solidFill>
                <a:srgbClr val="ffffff"/>
              </a:solidFill>
              <a:uFill>
                <a:solidFill>
                  <a:srgbClr val="ffffff"/>
                </a:solidFill>
              </a:uFill>
              <a:latin typeface="Arial"/>
            </a:endParaRPr>
          </a:p>
        </p:txBody>
      </p:sp>
      <p:sp>
        <p:nvSpPr>
          <p:cNvPr id="118" name="CustomShape 2"/>
          <p:cNvSpPr/>
          <p:nvPr/>
        </p:nvSpPr>
        <p:spPr>
          <a:xfrm>
            <a:off x="3088800" y="2193480"/>
            <a:ext cx="3586320" cy="3841560"/>
          </a:xfrm>
          <a:prstGeom prst="roundRect">
            <a:avLst>
              <a:gd name="adj" fmla="val 0"/>
            </a:avLst>
          </a:prstGeom>
          <a:solidFill>
            <a:srgbClr val="ffffff"/>
          </a:solidFill>
          <a:ln w="9360">
            <a:solidFill>
              <a:srgbClr val="1f497d"/>
            </a:solidFill>
            <a:round/>
          </a:ln>
        </p:spPr>
        <p:style>
          <a:lnRef idx="0"/>
          <a:fillRef idx="0"/>
          <a:effectRef idx="0"/>
          <a:fontRef idx="minor"/>
        </p:style>
      </p:sp>
      <p:sp>
        <p:nvSpPr>
          <p:cNvPr id="119" name="CustomShape 3"/>
          <p:cNvSpPr/>
          <p:nvPr/>
        </p:nvSpPr>
        <p:spPr>
          <a:xfrm>
            <a:off x="3462480" y="2651760"/>
            <a:ext cx="3121200" cy="2820960"/>
          </a:xfrm>
          <a:prstGeom prst="rect">
            <a:avLst/>
          </a:prstGeom>
          <a:noFill/>
          <a:ln>
            <a:noFill/>
          </a:ln>
        </p:spPr>
        <p:style>
          <a:lnRef idx="0"/>
          <a:fillRef idx="0"/>
          <a:effectRef idx="0"/>
          <a:fontRef idx="minor"/>
        </p:style>
        <p:txBody>
          <a:bodyPr tIns="91440" bIns="91440"/>
          <a:p>
            <a:pPr>
              <a:lnSpc>
                <a:spcPct val="100000"/>
              </a:lnSpc>
            </a:pPr>
            <a:r>
              <a:rPr b="1" lang="en-US" sz="1400" spc="-1" strike="noStrike">
                <a:solidFill>
                  <a:srgbClr val="000000"/>
                </a:solidFill>
                <a:uFill>
                  <a:solidFill>
                    <a:srgbClr val="ffffff"/>
                  </a:solidFill>
                </a:uFill>
                <a:latin typeface="Montserrat"/>
                <a:ea typeface="Montserrat"/>
              </a:rPr>
              <a:t>Name: Md. Naiem Sheikh</a:t>
            </a:r>
            <a:endParaRPr b="0" lang="en-US" sz="1800" spc="-1" strike="noStrike">
              <a:solidFill>
                <a:srgbClr val="ffffff"/>
              </a:solidFill>
              <a:uFill>
                <a:solidFill>
                  <a:srgbClr val="ffffff"/>
                </a:solidFill>
              </a:uFill>
              <a:latin typeface="Arial"/>
            </a:endParaRPr>
          </a:p>
          <a:p>
            <a:pPr>
              <a:lnSpc>
                <a:spcPct val="100000"/>
              </a:lnSpc>
            </a:pPr>
            <a:endParaRPr b="0" lang="en-US" sz="1800" spc="-1" strike="noStrike">
              <a:solidFill>
                <a:srgbClr val="ffffff"/>
              </a:solidFill>
              <a:uFill>
                <a:solidFill>
                  <a:srgbClr val="ffffff"/>
                </a:solidFill>
              </a:uFill>
              <a:latin typeface="Arial"/>
            </a:endParaRPr>
          </a:p>
          <a:p>
            <a:pPr>
              <a:lnSpc>
                <a:spcPct val="100000"/>
              </a:lnSpc>
            </a:pPr>
            <a:r>
              <a:rPr b="0" lang="en-US" sz="1400" spc="-1" strike="noStrike">
                <a:solidFill>
                  <a:srgbClr val="000000"/>
                </a:solidFill>
                <a:uFill>
                  <a:solidFill>
                    <a:srgbClr val="ffffff"/>
                  </a:solidFill>
                </a:uFill>
                <a:latin typeface="Verdana"/>
                <a:ea typeface="Verdana"/>
              </a:rPr>
              <a:t>B.Sc (Hons) in CSE from SMUCT</a:t>
            </a:r>
            <a:endParaRPr b="0" lang="en-US" sz="1800" spc="-1" strike="noStrike">
              <a:solidFill>
                <a:srgbClr val="ffffff"/>
              </a:solidFill>
              <a:uFill>
                <a:solidFill>
                  <a:srgbClr val="ffffff"/>
                </a:solidFill>
              </a:uFill>
              <a:latin typeface="Arial"/>
            </a:endParaRPr>
          </a:p>
          <a:p>
            <a:pPr>
              <a:lnSpc>
                <a:spcPct val="100000"/>
              </a:lnSpc>
            </a:pPr>
            <a:endParaRPr b="0" lang="en-US" sz="1800" spc="-1" strike="noStrike">
              <a:solidFill>
                <a:srgbClr val="ffffff"/>
              </a:solidFill>
              <a:uFill>
                <a:solidFill>
                  <a:srgbClr val="ffffff"/>
                </a:solidFill>
              </a:uFill>
              <a:latin typeface="Arial"/>
            </a:endParaRPr>
          </a:p>
          <a:p>
            <a:pPr>
              <a:lnSpc>
                <a:spcPct val="100000"/>
              </a:lnSpc>
            </a:pPr>
            <a:r>
              <a:rPr b="0" lang="en-US" sz="1400" spc="-1" strike="noStrike">
                <a:solidFill>
                  <a:srgbClr val="000000"/>
                </a:solidFill>
                <a:uFill>
                  <a:solidFill>
                    <a:srgbClr val="ffffff"/>
                  </a:solidFill>
                </a:uFill>
                <a:latin typeface="Verdana"/>
                <a:ea typeface="Verdana"/>
              </a:rPr>
              <a:t>GID:G039061</a:t>
            </a:r>
            <a:endParaRPr b="0" lang="en-US" sz="1800" spc="-1" strike="noStrike">
              <a:solidFill>
                <a:srgbClr val="ffffff"/>
              </a:solidFill>
              <a:uFill>
                <a:solidFill>
                  <a:srgbClr val="ffffff"/>
                </a:solidFill>
              </a:uFill>
              <a:latin typeface="Arial"/>
            </a:endParaRPr>
          </a:p>
          <a:p>
            <a:pPr>
              <a:lnSpc>
                <a:spcPct val="100000"/>
              </a:lnSpc>
            </a:pPr>
            <a:endParaRPr b="0" lang="en-US" sz="1800" spc="-1" strike="noStrike">
              <a:solidFill>
                <a:srgbClr val="ffffff"/>
              </a:solidFill>
              <a:uFill>
                <a:solidFill>
                  <a:srgbClr val="ffffff"/>
                </a:solidFill>
              </a:uFill>
              <a:latin typeface="Arial"/>
            </a:endParaRPr>
          </a:p>
          <a:p>
            <a:pPr>
              <a:lnSpc>
                <a:spcPct val="100000"/>
              </a:lnSpc>
            </a:pPr>
            <a:r>
              <a:rPr b="0" lang="en-US" sz="1400" spc="-1" strike="noStrike">
                <a:solidFill>
                  <a:srgbClr val="000000"/>
                </a:solidFill>
                <a:uFill>
                  <a:solidFill>
                    <a:srgbClr val="ffffff"/>
                  </a:solidFill>
                </a:uFill>
                <a:latin typeface="Verdana"/>
                <a:ea typeface="Verdana"/>
              </a:rPr>
              <a:t>TOP-UP Course On Big Data Analytics</a:t>
            </a:r>
            <a:endParaRPr b="0" lang="en-US" sz="1800" spc="-1" strike="noStrike">
              <a:solidFill>
                <a:srgbClr val="ffffff"/>
              </a:solidFill>
              <a:uFill>
                <a:solidFill>
                  <a:srgbClr val="ffffff"/>
                </a:solidFill>
              </a:uFill>
              <a:latin typeface="Arial"/>
            </a:endParaRPr>
          </a:p>
          <a:p>
            <a:pPr>
              <a:lnSpc>
                <a:spcPct val="100000"/>
              </a:lnSpc>
            </a:pPr>
            <a:endParaRPr b="0" lang="en-US" sz="1800" spc="-1" strike="noStrike">
              <a:solidFill>
                <a:srgbClr val="ffffff"/>
              </a:solidFill>
              <a:uFill>
                <a:solidFill>
                  <a:srgbClr val="ffffff"/>
                </a:solidFill>
              </a:uFill>
              <a:latin typeface="Arial"/>
            </a:endParaRPr>
          </a:p>
          <a:p>
            <a:pPr>
              <a:lnSpc>
                <a:spcPct val="100000"/>
              </a:lnSpc>
            </a:pPr>
            <a:endParaRPr b="0" lang="en-US" sz="1800" spc="-1" strike="noStrike">
              <a:solidFill>
                <a:srgbClr val="ffffff"/>
              </a:solidFill>
              <a:uFill>
                <a:solidFill>
                  <a:srgbClr val="ffffff"/>
                </a:solidFill>
              </a:uFill>
              <a:latin typeface="Arial"/>
            </a:endParaRPr>
          </a:p>
        </p:txBody>
      </p:sp>
    </p:spTree>
  </p:cSld>
  <p:timing>
    <p:tnLst>
      <p:par>
        <p:cTn id="1" dur="indefinite" restart="never" nodeType="tmRoot">
          <p:childTnLst>
            <p:seq>
              <p:cTn id="2" nodeType="mainSeq">
                <p:childTnLst>
                  <p:par>
                    <p:cTn id="3" fill="freeze">
                      <p:stCondLst>
                        <p:cond delay="indefinite"/>
                      </p:stCondLst>
                      <p:childTnLst>
                        <p:par>
                          <p:cTn id="4" fill="freeze">
                            <p:stCondLst>
                              <p:cond delay="0"/>
                            </p:stCondLst>
                            <p:childTnLst>
                              <p:par>
                                <p:cTn id="5" nodeType="clickEffect" fill="hold" presetClass="entr" presetID="2" presetSubtype="8">
                                  <p:stCondLst>
                                    <p:cond delay="0"/>
                                  </p:stCondLst>
                                  <p:childTnLst>
                                    <p:set>
                                      <p:cBhvr>
                                        <p:cTn id="6" dur="1" fill="hold">
                                          <p:stCondLst>
                                            <p:cond delay="0"/>
                                          </p:stCondLst>
                                        </p:cTn>
                                        <p:tgtEl>
                                          <p:spTgt spid="117"/>
                                        </p:tgtEl>
                                        <p:attrNameLst>
                                          <p:attrName>style.visibility</p:attrName>
                                        </p:attrNameLst>
                                      </p:cBhvr>
                                      <p:to>
                                        <p:strVal val="visible"/>
                                      </p:to>
                                    </p:set>
                                    <p:anim calcmode="lin" valueType="num">
                                      <p:cBhvr additive="repl">
                                        <p:cTn id="7" dur="500" fill="hold"/>
                                        <p:tgtEl>
                                          <p:spTgt spid="117"/>
                                        </p:tgtEl>
                                        <p:attrNameLst>
                                          <p:attrName>ppt_x</p:attrName>
                                        </p:attrNameLst>
                                      </p:cBhvr>
                                      <p:tavLst>
                                        <p:tav tm="0">
                                          <p:val>
                                            <p:strVal val="0-#ppt_w/2"/>
                                          </p:val>
                                        </p:tav>
                                        <p:tav tm="100000">
                                          <p:val>
                                            <p:strVal val="#ppt_x"/>
                                          </p:val>
                                        </p:tav>
                                      </p:tavLst>
                                    </p:anim>
                                    <p:anim calcmode="lin" valueType="num">
                                      <p:cBhvr additive="repl">
                                        <p:cTn id="8" dur="500" fill="hold"/>
                                        <p:tgtEl>
                                          <p:spTgt spid="117"/>
                                        </p:tgtEl>
                                        <p:attrNameLst>
                                          <p:attrName>ppt_y</p:attrName>
                                        </p:attrNameLst>
                                      </p:cBhvr>
                                      <p:tavLst>
                                        <p:tav tm="0">
                                          <p:val>
                                            <p:strVal val="#ppt_y"/>
                                          </p:val>
                                        </p:tav>
                                        <p:tav tm="100000">
                                          <p:val>
                                            <p:strVal val="#ppt_y"/>
                                          </p:val>
                                        </p:tav>
                                      </p:tavLst>
                                    </p:anim>
                                  </p:childTnLst>
                                </p:cTn>
                              </p:par>
                            </p:childTnLst>
                          </p:cTn>
                        </p:par>
                      </p:childTnLst>
                    </p:cTn>
                  </p:par>
                  <p:par>
                    <p:cTn id="9" fill="freeze">
                      <p:stCondLst>
                        <p:cond delay="indefinite"/>
                      </p:stCondLst>
                      <p:childTnLst>
                        <p:par>
                          <p:cTn id="10" fill="freeze">
                            <p:stCondLst>
                              <p:cond delay="0"/>
                            </p:stCondLst>
                            <p:childTnLst>
                              <p:par>
                                <p:cTn id="11" nodeType="clickEffect" fill="hold" presetClass="entr" presetID="10">
                                  <p:stCondLst>
                                    <p:cond delay="0"/>
                                  </p:stCondLst>
                                  <p:childTnLst>
                                    <p:set>
                                      <p:cBhvr>
                                        <p:cTn id="12" dur="1" fill="hold">
                                          <p:stCondLst>
                                            <p:cond delay="0"/>
                                          </p:stCondLst>
                                        </p:cTn>
                                        <p:tgtEl>
                                          <p:spTgt spid="-1"/>
                                        </p:tgtEl>
                                        <p:attrNameLst>
                                          <p:attrName>style.visibility</p:attrName>
                                        </p:attrNameLst>
                                      </p:cBhvr>
                                      <p:to>
                                        <p:strVal val="visible"/>
                                      </p:to>
                                    </p:set>
                                    <p:animEffect filter="fade" transition="in">
                                      <p:cBhvr additive="repl">
                                        <p:cTn id="13" dur="500"/>
                                        <p:tgtEl>
                                          <p:spTgt spid="-1"/>
                                        </p:tgtEl>
                                      </p:cBhvr>
                                    </p:animEffect>
                                  </p:childTnLst>
                                </p:cTn>
                              </p:par>
                              <p:par>
                                <p:cTn id="14" nodeType="withEffect" fill="hold" presetClass="entr" presetID="10">
                                  <p:stCondLst>
                                    <p:cond delay="0"/>
                                  </p:stCondLst>
                                  <p:childTnLst>
                                    <p:set>
                                      <p:cBhvr>
                                        <p:cTn id="15" dur="1" fill="hold">
                                          <p:stCondLst>
                                            <p:cond delay="0"/>
                                          </p:stCondLst>
                                        </p:cTn>
                                        <p:tgtEl>
                                          <p:spTgt spid="-1"/>
                                        </p:tgtEl>
                                        <p:attrNameLst>
                                          <p:attrName>style.visibility</p:attrName>
                                        </p:attrNameLst>
                                      </p:cBhvr>
                                      <p:to>
                                        <p:strVal val="visible"/>
                                      </p:to>
                                    </p:set>
                                    <p:animEffect filter="fade" transition="in">
                                      <p:cBhvr additive="repl">
                                        <p:cTn id="16" dur="500"/>
                                        <p:tgtEl>
                                          <p:spTgt spid="-1"/>
                                        </p:tgtEl>
                                      </p:cBhvr>
                                    </p:animEffect>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20" name="CustomShape 1"/>
          <p:cNvSpPr/>
          <p:nvPr/>
        </p:nvSpPr>
        <p:spPr>
          <a:xfrm>
            <a:off x="0" y="0"/>
            <a:ext cx="9143640" cy="1737360"/>
          </a:xfrm>
          <a:prstGeom prst="rect">
            <a:avLst/>
          </a:prstGeom>
          <a:solidFill>
            <a:srgbClr val="05447b"/>
          </a:solidFill>
          <a:ln>
            <a:noFill/>
          </a:ln>
        </p:spPr>
        <p:style>
          <a:lnRef idx="0"/>
          <a:fillRef idx="0"/>
          <a:effectRef idx="0"/>
          <a:fontRef idx="minor"/>
        </p:style>
        <p:txBody>
          <a:bodyPr tIns="91440" bIns="91440"/>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r>
              <a:rPr b="1" lang="en-US" sz="3000" spc="-1" strike="noStrike">
                <a:solidFill>
                  <a:srgbClr val="ffffff"/>
                </a:solidFill>
                <a:uFill>
                  <a:solidFill>
                    <a:srgbClr val="ffffff"/>
                  </a:solidFill>
                </a:uFill>
                <a:latin typeface="Montserrat"/>
                <a:ea typeface="Montserrat"/>
              </a:rPr>
              <a:t>Welcome To Data Visualization Presentation</a:t>
            </a:r>
            <a:endParaRPr b="0" lang="en-US" sz="1800" spc="-1" strike="noStrike">
              <a:solidFill>
                <a:srgbClr val="000000"/>
              </a:solidFill>
              <a:uFill>
                <a:solidFill>
                  <a:srgbClr val="ffffff"/>
                </a:solidFill>
              </a:uFill>
              <a:latin typeface="Arial"/>
            </a:endParaRPr>
          </a:p>
        </p:txBody>
      </p:sp>
      <p:sp>
        <p:nvSpPr>
          <p:cNvPr id="121" name="CustomShape 2"/>
          <p:cNvSpPr/>
          <p:nvPr/>
        </p:nvSpPr>
        <p:spPr>
          <a:xfrm>
            <a:off x="0" y="1645920"/>
            <a:ext cx="9143640" cy="1097280"/>
          </a:xfrm>
          <a:prstGeom prst="rect">
            <a:avLst/>
          </a:prstGeom>
          <a:solidFill>
            <a:srgbClr val="104471"/>
          </a:solidFill>
          <a:ln>
            <a:noFill/>
          </a:ln>
        </p:spPr>
        <p:style>
          <a:lnRef idx="0"/>
          <a:fillRef idx="0"/>
          <a:effectRef idx="0"/>
          <a:fontRef idx="minor"/>
        </p:style>
        <p:txBody>
          <a:bodyPr tIns="91440" bIns="91440"/>
          <a:p>
            <a:pPr algn="ctr">
              <a:lnSpc>
                <a:spcPct val="100000"/>
              </a:lnSpc>
            </a:pPr>
            <a:r>
              <a:rPr b="1" lang="en-US" sz="3000" spc="-1" strike="noStrike">
                <a:solidFill>
                  <a:srgbClr val="ffffff"/>
                </a:solidFill>
                <a:uFill>
                  <a:solidFill>
                    <a:srgbClr val="ffffff"/>
                  </a:solidFill>
                </a:uFill>
                <a:latin typeface="Montserrat"/>
                <a:ea typeface="Montserrat"/>
              </a:rPr>
              <a:t>Today We Will Analyze Dataset Of</a:t>
            </a:r>
            <a:endParaRPr b="0" lang="en-US" sz="1800" spc="-1" strike="noStrike">
              <a:solidFill>
                <a:srgbClr val="000000"/>
              </a:solidFill>
              <a:uFill>
                <a:solidFill>
                  <a:srgbClr val="ffffff"/>
                </a:solidFill>
              </a:uFill>
              <a:latin typeface="Arial"/>
            </a:endParaRPr>
          </a:p>
        </p:txBody>
      </p:sp>
      <p:sp>
        <p:nvSpPr>
          <p:cNvPr id="122" name="CustomShape 3"/>
          <p:cNvSpPr/>
          <p:nvPr/>
        </p:nvSpPr>
        <p:spPr>
          <a:xfrm>
            <a:off x="0" y="2560320"/>
            <a:ext cx="9143640" cy="1280160"/>
          </a:xfrm>
          <a:prstGeom prst="rect">
            <a:avLst/>
          </a:prstGeom>
          <a:solidFill>
            <a:srgbClr val="083a66"/>
          </a:solidFill>
          <a:ln>
            <a:noFill/>
          </a:ln>
        </p:spPr>
        <p:style>
          <a:lnRef idx="0"/>
          <a:fillRef idx="0"/>
          <a:effectRef idx="0"/>
          <a:fontRef idx="minor"/>
        </p:style>
        <p:txBody>
          <a:bodyPr tIns="91440" bIns="91440"/>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r>
              <a:rPr b="1" lang="en-US" sz="3000" spc="-1" strike="noStrike">
                <a:solidFill>
                  <a:srgbClr val="ffffff"/>
                </a:solidFill>
                <a:uFill>
                  <a:solidFill>
                    <a:srgbClr val="ffffff"/>
                  </a:solidFill>
                </a:uFill>
                <a:latin typeface="Montserrat"/>
                <a:ea typeface="Montserrat"/>
              </a:rPr>
              <a:t>“</a:t>
            </a:r>
            <a:r>
              <a:rPr b="1" lang="en-US" sz="3000" spc="-1" strike="noStrike">
                <a:solidFill>
                  <a:srgbClr val="ffffff"/>
                </a:solidFill>
                <a:uFill>
                  <a:solidFill>
                    <a:srgbClr val="ffffff"/>
                  </a:solidFill>
                </a:uFill>
                <a:latin typeface="Montserrat"/>
                <a:ea typeface="Montserrat"/>
              </a:rPr>
              <a:t>Earthquake”</a:t>
            </a:r>
            <a:endParaRPr b="0" lang="en-US" sz="1800" spc="-1" strike="noStrike">
              <a:solidFill>
                <a:srgbClr val="000000"/>
              </a:solidFill>
              <a:uFill>
                <a:solidFill>
                  <a:srgbClr val="ffffff"/>
                </a:solidFill>
              </a:uFill>
              <a:latin typeface="Arial"/>
            </a:endParaRPr>
          </a:p>
        </p:txBody>
      </p:sp>
      <p:sp>
        <p:nvSpPr>
          <p:cNvPr id="123" name="CustomShape 4"/>
          <p:cNvSpPr/>
          <p:nvPr/>
        </p:nvSpPr>
        <p:spPr>
          <a:xfrm>
            <a:off x="0" y="3736800"/>
            <a:ext cx="9143640" cy="1545120"/>
          </a:xfrm>
          <a:prstGeom prst="rect">
            <a:avLst/>
          </a:prstGeom>
          <a:solidFill>
            <a:srgbClr val="022441"/>
          </a:solidFill>
          <a:ln>
            <a:noFill/>
          </a:ln>
        </p:spPr>
        <p:style>
          <a:lnRef idx="0"/>
          <a:fillRef idx="0"/>
          <a:effectRef idx="0"/>
          <a:fontRef idx="minor"/>
        </p:style>
        <p:txBody>
          <a:bodyPr tIns="91440" bIns="91440"/>
          <a:p>
            <a:pPr algn="ctr">
              <a:lnSpc>
                <a:spcPct val="100000"/>
              </a:lnSpc>
            </a:pPr>
            <a:endParaRPr b="0" lang="en-US" sz="1800" spc="-1" strike="noStrike">
              <a:solidFill>
                <a:srgbClr val="000000"/>
              </a:solidFill>
              <a:uFill>
                <a:solidFill>
                  <a:srgbClr val="ffffff"/>
                </a:solidFill>
              </a:uFill>
              <a:latin typeface="Arial"/>
            </a:endParaRPr>
          </a:p>
          <a:p>
            <a:pPr algn="ctr">
              <a:lnSpc>
                <a:spcPct val="100000"/>
              </a:lnSpc>
            </a:pPr>
            <a:r>
              <a:rPr b="1" lang="en-US" sz="3000" spc="-1" strike="noStrike">
                <a:solidFill>
                  <a:srgbClr val="ffffff"/>
                </a:solidFill>
                <a:uFill>
                  <a:solidFill>
                    <a:srgbClr val="ffffff"/>
                  </a:solidFill>
                </a:uFill>
                <a:latin typeface="Montserrat"/>
                <a:ea typeface="Montserrat"/>
              </a:rPr>
              <a:t>Which Is Taken From Github</a:t>
            </a:r>
            <a:endParaRPr b="0" lang="en-US" sz="1800" spc="-1" strike="noStrike">
              <a:solidFill>
                <a:srgbClr val="000000"/>
              </a:solidFill>
              <a:uFill>
                <a:solidFill>
                  <a:srgbClr val="ffffff"/>
                </a:solidFill>
              </a:uFill>
              <a:latin typeface="Arial"/>
            </a:endParaRPr>
          </a:p>
        </p:txBody>
      </p:sp>
      <p:sp>
        <p:nvSpPr>
          <p:cNvPr id="124" name="CustomShape 5"/>
          <p:cNvSpPr/>
          <p:nvPr/>
        </p:nvSpPr>
        <p:spPr>
          <a:xfrm>
            <a:off x="0" y="5267520"/>
            <a:ext cx="9143640" cy="1590120"/>
          </a:xfrm>
          <a:prstGeom prst="rect">
            <a:avLst/>
          </a:prstGeom>
          <a:solidFill>
            <a:srgbClr val="011b32"/>
          </a:solidFill>
          <a:ln>
            <a:noFill/>
          </a:ln>
        </p:spPr>
        <p:style>
          <a:lnRef idx="0"/>
          <a:fillRef idx="0"/>
          <a:effectRef idx="0"/>
          <a:fontRef idx="minor"/>
        </p:style>
        <p:txBody>
          <a:bodyPr tIns="91440" bIns="91440"/>
          <a:p>
            <a:pPr algn="ctr">
              <a:lnSpc>
                <a:spcPct val="100000"/>
              </a:lnSpc>
            </a:pPr>
            <a:r>
              <a:rPr b="1" lang="en-US" sz="3000" spc="-1" strike="noStrike">
                <a:solidFill>
                  <a:srgbClr val="ffffff"/>
                </a:solidFill>
                <a:uFill>
                  <a:solidFill>
                    <a:srgbClr val="ffffff"/>
                  </a:solidFill>
                </a:uFill>
                <a:latin typeface="Montserrat"/>
                <a:ea typeface="Montserrat"/>
              </a:rPr>
              <a:t>Now We Also Have Kaggle, Data.Gov &amp; More</a:t>
            </a:r>
            <a:endParaRPr b="0" lang="en-US" sz="1800" spc="-1" strike="noStrike">
              <a:solidFill>
                <a:srgbClr val="000000"/>
              </a:solidFill>
              <a:uFill>
                <a:solidFill>
                  <a:srgbClr val="ffffff"/>
                </a:solidFill>
              </a:uFill>
              <a:latin typeface="Arial"/>
            </a:endParaRPr>
          </a:p>
          <a:p>
            <a:pPr algn="ctr">
              <a:lnSpc>
                <a:spcPct val="100000"/>
              </a:lnSpc>
            </a:pPr>
            <a:r>
              <a:rPr b="1" lang="en-US" sz="3000" spc="-1" strike="noStrike">
                <a:solidFill>
                  <a:srgbClr val="ffffff"/>
                </a:solidFill>
                <a:uFill>
                  <a:solidFill>
                    <a:srgbClr val="ffffff"/>
                  </a:solidFill>
                </a:uFill>
                <a:latin typeface="Montserrat"/>
                <a:ea typeface="Montserrat"/>
              </a:rPr>
              <a:t>For Dataset Resources </a:t>
            </a:r>
            <a:endParaRPr b="0" lang="en-US" sz="1800" spc="-1" strike="noStrike">
              <a:solidFill>
                <a:srgbClr val="000000"/>
              </a:solidFill>
              <a:uFill>
                <a:solidFill>
                  <a:srgbClr val="ffffff"/>
                </a:solidFill>
              </a:uFill>
              <a:latin typeface="Arial"/>
            </a:endParaRPr>
          </a:p>
        </p:txBody>
      </p:sp>
    </p:spTree>
  </p:cSld>
  <p:timing>
    <p:tnLst>
      <p:par>
        <p:cTn id="17" dur="indefinite" restart="never" nodeType="tmRoot">
          <p:childTnLst>
            <p:seq>
              <p:cTn id="18" dur="indefinite" nodeType="mainSeq">
                <p:childTnLst>
                  <p:par>
                    <p:cTn id="19" fill="hold">
                      <p:stCondLst>
                        <p:cond delay="indefinite"/>
                      </p:stCondLst>
                      <p:childTnLst>
                        <p:par>
                          <p:cTn id="20" fill="hold">
                            <p:stCondLst>
                              <p:cond delay="0"/>
                            </p:stCondLst>
                            <p:childTnLst>
                              <p:par>
                                <p:cTn id="21" nodeType="clickEffect" fill="hold" presetClass="entr" presetID="2" presetSubtype="8">
                                  <p:stCondLst>
                                    <p:cond delay="0"/>
                                  </p:stCondLst>
                                  <p:childTnLst>
                                    <p:set>
                                      <p:cBhvr>
                                        <p:cTn id="22" dur="1" fill="hold">
                                          <p:stCondLst>
                                            <p:cond delay="0"/>
                                          </p:stCondLst>
                                        </p:cTn>
                                        <p:tgtEl>
                                          <p:spTgt spid="120"/>
                                        </p:tgtEl>
                                        <p:attrNameLst>
                                          <p:attrName>style.visibility</p:attrName>
                                        </p:attrNameLst>
                                      </p:cBhvr>
                                      <p:to>
                                        <p:strVal val="visible"/>
                                      </p:to>
                                    </p:set>
                                    <p:anim calcmode="lin" valueType="num">
                                      <p:cBhvr additive="repl">
                                        <p:cTn id="23" dur="500" fill="hold"/>
                                        <p:tgtEl>
                                          <p:spTgt spid="120"/>
                                        </p:tgtEl>
                                        <p:attrNameLst>
                                          <p:attrName>ppt_x</p:attrName>
                                        </p:attrNameLst>
                                      </p:cBhvr>
                                      <p:tavLst>
                                        <p:tav tm="0">
                                          <p:val>
                                            <p:strVal val="0-#ppt_w/2"/>
                                          </p:val>
                                        </p:tav>
                                        <p:tav tm="100000">
                                          <p:val>
                                            <p:strVal val="#ppt_x"/>
                                          </p:val>
                                        </p:tav>
                                      </p:tavLst>
                                    </p:anim>
                                    <p:anim calcmode="lin" valueType="num">
                                      <p:cBhvr additive="repl">
                                        <p:cTn id="24" dur="500" fill="hold"/>
                                        <p:tgtEl>
                                          <p:spTgt spid="120"/>
                                        </p:tgtEl>
                                        <p:attrNameLst>
                                          <p:attrName>ppt_y</p:attrName>
                                        </p:attrNameLst>
                                      </p:cBhvr>
                                      <p:tavLst>
                                        <p:tav tm="0">
                                          <p:val>
                                            <p:strVal val="#ppt_y"/>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nodeType="clickEffect" fill="hold" presetClass="entr" presetID="2" presetSubtype="8">
                                  <p:stCondLst>
                                    <p:cond delay="0"/>
                                  </p:stCondLst>
                                  <p:childTnLst>
                                    <p:set>
                                      <p:cBhvr>
                                        <p:cTn id="28" dur="1" fill="hold">
                                          <p:stCondLst>
                                            <p:cond delay="0"/>
                                          </p:stCondLst>
                                        </p:cTn>
                                        <p:tgtEl>
                                          <p:spTgt spid="121"/>
                                        </p:tgtEl>
                                        <p:attrNameLst>
                                          <p:attrName>style.visibility</p:attrName>
                                        </p:attrNameLst>
                                      </p:cBhvr>
                                      <p:to>
                                        <p:strVal val="visible"/>
                                      </p:to>
                                    </p:set>
                                    <p:anim calcmode="lin" valueType="num">
                                      <p:cBhvr additive="repl">
                                        <p:cTn id="29" dur="500" fill="hold"/>
                                        <p:tgtEl>
                                          <p:spTgt spid="121"/>
                                        </p:tgtEl>
                                        <p:attrNameLst>
                                          <p:attrName>ppt_x</p:attrName>
                                        </p:attrNameLst>
                                      </p:cBhvr>
                                      <p:tavLst>
                                        <p:tav tm="0">
                                          <p:val>
                                            <p:strVal val="0-#ppt_w/2"/>
                                          </p:val>
                                        </p:tav>
                                        <p:tav tm="100000">
                                          <p:val>
                                            <p:strVal val="#ppt_x"/>
                                          </p:val>
                                        </p:tav>
                                      </p:tavLst>
                                    </p:anim>
                                    <p:anim calcmode="lin" valueType="num">
                                      <p:cBhvr additive="repl">
                                        <p:cTn id="30" dur="500" fill="hold"/>
                                        <p:tgtEl>
                                          <p:spTgt spid="121"/>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nodeType="clickEffect" fill="hold" presetClass="entr" presetID="2" presetSubtype="8">
                                  <p:stCondLst>
                                    <p:cond delay="0"/>
                                  </p:stCondLst>
                                  <p:childTnLst>
                                    <p:set>
                                      <p:cBhvr>
                                        <p:cTn id="34" dur="1" fill="hold">
                                          <p:stCondLst>
                                            <p:cond delay="0"/>
                                          </p:stCondLst>
                                        </p:cTn>
                                        <p:tgtEl>
                                          <p:spTgt spid="122"/>
                                        </p:tgtEl>
                                        <p:attrNameLst>
                                          <p:attrName>style.visibility</p:attrName>
                                        </p:attrNameLst>
                                      </p:cBhvr>
                                      <p:to>
                                        <p:strVal val="visible"/>
                                      </p:to>
                                    </p:set>
                                    <p:anim calcmode="lin" valueType="num">
                                      <p:cBhvr additive="repl">
                                        <p:cTn id="35" dur="500" fill="hold"/>
                                        <p:tgtEl>
                                          <p:spTgt spid="122"/>
                                        </p:tgtEl>
                                        <p:attrNameLst>
                                          <p:attrName>ppt_x</p:attrName>
                                        </p:attrNameLst>
                                      </p:cBhvr>
                                      <p:tavLst>
                                        <p:tav tm="0">
                                          <p:val>
                                            <p:strVal val="0-#ppt_w/2"/>
                                          </p:val>
                                        </p:tav>
                                        <p:tav tm="100000">
                                          <p:val>
                                            <p:strVal val="#ppt_x"/>
                                          </p:val>
                                        </p:tav>
                                      </p:tavLst>
                                    </p:anim>
                                    <p:anim calcmode="lin" valueType="num">
                                      <p:cBhvr additive="repl">
                                        <p:cTn id="36" dur="500" fill="hold"/>
                                        <p:tgtEl>
                                          <p:spTgt spid="122"/>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nodeType="clickEffect" fill="hold" presetClass="entr" presetID="2" presetSubtype="8">
                                  <p:stCondLst>
                                    <p:cond delay="0"/>
                                  </p:stCondLst>
                                  <p:childTnLst>
                                    <p:set>
                                      <p:cBhvr>
                                        <p:cTn id="40" dur="1" fill="hold">
                                          <p:stCondLst>
                                            <p:cond delay="0"/>
                                          </p:stCondLst>
                                        </p:cTn>
                                        <p:tgtEl>
                                          <p:spTgt spid="123"/>
                                        </p:tgtEl>
                                        <p:attrNameLst>
                                          <p:attrName>style.visibility</p:attrName>
                                        </p:attrNameLst>
                                      </p:cBhvr>
                                      <p:to>
                                        <p:strVal val="visible"/>
                                      </p:to>
                                    </p:set>
                                    <p:anim calcmode="lin" valueType="num">
                                      <p:cBhvr additive="repl">
                                        <p:cTn id="41" dur="500" fill="hold"/>
                                        <p:tgtEl>
                                          <p:spTgt spid="123"/>
                                        </p:tgtEl>
                                        <p:attrNameLst>
                                          <p:attrName>ppt_x</p:attrName>
                                        </p:attrNameLst>
                                      </p:cBhvr>
                                      <p:tavLst>
                                        <p:tav tm="0">
                                          <p:val>
                                            <p:strVal val="0-#ppt_w/2"/>
                                          </p:val>
                                        </p:tav>
                                        <p:tav tm="100000">
                                          <p:val>
                                            <p:strVal val="#ppt_x"/>
                                          </p:val>
                                        </p:tav>
                                      </p:tavLst>
                                    </p:anim>
                                    <p:anim calcmode="lin" valueType="num">
                                      <p:cBhvr additive="repl">
                                        <p:cTn id="42" dur="500" fill="hold"/>
                                        <p:tgtEl>
                                          <p:spTgt spid="123"/>
                                        </p:tgtEl>
                                        <p:attrNameLst>
                                          <p:attrName>ppt_y</p:attrName>
                                        </p:attrNameLst>
                                      </p:cBhvr>
                                      <p:tavLst>
                                        <p:tav tm="0">
                                          <p:val>
                                            <p:strVal val="#ppt_y"/>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nodeType="clickEffect" fill="hold" presetClass="entr" presetID="2" presetSubtype="8">
                                  <p:stCondLst>
                                    <p:cond delay="0"/>
                                  </p:stCondLst>
                                  <p:childTnLst>
                                    <p:set>
                                      <p:cBhvr>
                                        <p:cTn id="46" dur="1" fill="hold">
                                          <p:stCondLst>
                                            <p:cond delay="0"/>
                                          </p:stCondLst>
                                        </p:cTn>
                                        <p:tgtEl>
                                          <p:spTgt spid="124"/>
                                        </p:tgtEl>
                                        <p:attrNameLst>
                                          <p:attrName>style.visibility</p:attrName>
                                        </p:attrNameLst>
                                      </p:cBhvr>
                                      <p:to>
                                        <p:strVal val="visible"/>
                                      </p:to>
                                    </p:set>
                                    <p:anim calcmode="lin" valueType="num">
                                      <p:cBhvr additive="repl">
                                        <p:cTn id="47" dur="500" fill="hold"/>
                                        <p:tgtEl>
                                          <p:spTgt spid="124"/>
                                        </p:tgtEl>
                                        <p:attrNameLst>
                                          <p:attrName>ppt_x</p:attrName>
                                        </p:attrNameLst>
                                      </p:cBhvr>
                                      <p:tavLst>
                                        <p:tav tm="0">
                                          <p:val>
                                            <p:strVal val="0-#ppt_w/2"/>
                                          </p:val>
                                        </p:tav>
                                        <p:tav tm="100000">
                                          <p:val>
                                            <p:strVal val="#ppt_x"/>
                                          </p:val>
                                        </p:tav>
                                      </p:tavLst>
                                    </p:anim>
                                    <p:anim calcmode="lin" valueType="num">
                                      <p:cBhvr additive="repl">
                                        <p:cTn id="48" dur="500" fill="hold"/>
                                        <p:tgtEl>
                                          <p:spTgt spid="124"/>
                                        </p:tgtEl>
                                        <p:attrNameLst>
                                          <p:attrName>ppt_y</p:attrName>
                                        </p:attrNameLst>
                                      </p:cBhvr>
                                      <p:tavLst>
                                        <p:tav tm="0">
                                          <p:val>
                                            <p:strVal val="#ppt_y"/>
                                          </p:val>
                                        </p:tav>
                                        <p:tav tm="100000">
                                          <p:val>
                                            <p:strVal val="#ppt_y"/>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25" name="CustomShape 1"/>
          <p:cNvSpPr/>
          <p:nvPr/>
        </p:nvSpPr>
        <p:spPr>
          <a:xfrm>
            <a:off x="0" y="-29880"/>
            <a:ext cx="9143640" cy="6887520"/>
          </a:xfrm>
          <a:prstGeom prst="rect">
            <a:avLst/>
          </a:prstGeom>
          <a:solidFill>
            <a:srgbClr val="ffffff"/>
          </a:solidFill>
          <a:ln>
            <a:noFill/>
          </a:ln>
        </p:spPr>
        <p:style>
          <a:lnRef idx="0"/>
          <a:fillRef idx="0"/>
          <a:effectRef idx="0"/>
          <a:fontRef idx="minor"/>
        </p:style>
      </p:sp>
      <p:sp>
        <p:nvSpPr>
          <p:cNvPr id="126" name="CustomShape 2"/>
          <p:cNvSpPr/>
          <p:nvPr/>
        </p:nvSpPr>
        <p:spPr>
          <a:xfrm>
            <a:off x="-14760" y="-29880"/>
            <a:ext cx="9157320" cy="1410120"/>
          </a:xfrm>
          <a:prstGeom prst="rect">
            <a:avLst/>
          </a:prstGeom>
          <a:solidFill>
            <a:srgbClr val="022441"/>
          </a:solidFill>
          <a:ln w="9360">
            <a:solidFill>
              <a:srgbClr val="ffffff"/>
            </a:solidFill>
            <a:round/>
          </a:ln>
        </p:spPr>
        <p:style>
          <a:lnRef idx="0"/>
          <a:fillRef idx="0"/>
          <a:effectRef idx="0"/>
          <a:fontRef idx="minor"/>
        </p:style>
        <p:txBody>
          <a:bodyPr tIns="91440" bIns="91440" anchor="ctr"/>
          <a:p>
            <a:pPr algn="ctr">
              <a:lnSpc>
                <a:spcPct val="100000"/>
              </a:lnSpc>
            </a:pPr>
            <a:r>
              <a:rPr b="1" lang="en-US" sz="2400" spc="-1" strike="noStrike">
                <a:solidFill>
                  <a:srgbClr val="ffffff"/>
                </a:solidFill>
                <a:uFill>
                  <a:solidFill>
                    <a:srgbClr val="ffffff"/>
                  </a:solidFill>
                </a:uFill>
                <a:latin typeface="Montserrat"/>
                <a:ea typeface="Montserrat"/>
              </a:rPr>
              <a:t>Before Further Discussion We Have To Clear Our Mind About Data Visualization</a:t>
            </a:r>
            <a:endParaRPr b="0" lang="en-US" sz="1800" spc="-1" strike="noStrike">
              <a:solidFill>
                <a:srgbClr val="000000"/>
              </a:solidFill>
              <a:uFill>
                <a:solidFill>
                  <a:srgbClr val="ffffff"/>
                </a:solidFill>
              </a:uFill>
              <a:latin typeface="Arial"/>
            </a:endParaRPr>
          </a:p>
        </p:txBody>
      </p:sp>
      <p:sp>
        <p:nvSpPr>
          <p:cNvPr id="127" name="CustomShape 3"/>
          <p:cNvSpPr/>
          <p:nvPr/>
        </p:nvSpPr>
        <p:spPr>
          <a:xfrm>
            <a:off x="0" y="1365480"/>
            <a:ext cx="9143640" cy="1215360"/>
          </a:xfrm>
          <a:prstGeom prst="rect">
            <a:avLst/>
          </a:prstGeom>
          <a:solidFill>
            <a:srgbClr val="072d4e"/>
          </a:solidFill>
          <a:ln>
            <a:noFill/>
          </a:ln>
        </p:spPr>
        <p:style>
          <a:lnRef idx="0"/>
          <a:fillRef idx="0"/>
          <a:effectRef idx="0"/>
          <a:fontRef idx="minor"/>
        </p:style>
        <p:txBody>
          <a:bodyPr tIns="91440" bIns="91440" anchor="ctr"/>
          <a:p>
            <a:pPr>
              <a:lnSpc>
                <a:spcPct val="100000"/>
              </a:lnSpc>
            </a:pPr>
            <a:r>
              <a:rPr b="0" lang="en-US" sz="1400" spc="-1" strike="noStrike">
                <a:solidFill>
                  <a:srgbClr val="ffffff"/>
                </a:solidFill>
                <a:uFill>
                  <a:solidFill>
                    <a:srgbClr val="ffffff"/>
                  </a:solidFill>
                </a:uFill>
                <a:latin typeface="Montserrat ExtraBold"/>
                <a:ea typeface="Montserrat ExtraBold"/>
              </a:rPr>
              <a:t>Data visualization is viewed by many disciplines as a modern equivalent of</a:t>
            </a:r>
            <a:r>
              <a:rPr b="0" lang="en-US" sz="1400" spc="-1" strike="noStrike" u="sng">
                <a:solidFill>
                  <a:srgbClr val="0000ff"/>
                </a:solidFill>
                <a:uFill>
                  <a:solidFill>
                    <a:srgbClr val="ffffff"/>
                  </a:solidFill>
                </a:uFill>
                <a:latin typeface="Montserrat ExtraBold"/>
                <a:ea typeface="Montserrat ExtraBold"/>
                <a:hlinkClick r:id="rId1"/>
              </a:rPr>
              <a:t> </a:t>
            </a:r>
            <a:r>
              <a:rPr b="0" lang="en-US" sz="1200" spc="-1" strike="noStrike">
                <a:solidFill>
                  <a:srgbClr val="ffffff"/>
                </a:solidFill>
                <a:uFill>
                  <a:solidFill>
                    <a:srgbClr val="ffffff"/>
                  </a:solidFill>
                </a:uFill>
                <a:latin typeface="Montserrat ExtraBold"/>
                <a:ea typeface="Montserrat ExtraBold"/>
              </a:rPr>
              <a:t>visual</a:t>
            </a:r>
            <a:r>
              <a:rPr b="0" lang="en-US" sz="1200" spc="-1" strike="noStrike" u="sng">
                <a:solidFill>
                  <a:srgbClr val="ffffff"/>
                </a:solidFill>
                <a:uFill>
                  <a:solidFill>
                    <a:srgbClr val="ffffff"/>
                  </a:solidFill>
                </a:uFill>
                <a:latin typeface="Montserrat ExtraBold"/>
                <a:ea typeface="Montserrat ExtraBold"/>
              </a:rPr>
              <a:t> </a:t>
            </a:r>
            <a:r>
              <a:rPr b="0" lang="en-US" sz="1400" spc="-1" strike="noStrike">
                <a:solidFill>
                  <a:srgbClr val="ffffff"/>
                </a:solidFill>
                <a:uFill>
                  <a:solidFill>
                    <a:srgbClr val="ffffff"/>
                  </a:solidFill>
                </a:uFill>
                <a:latin typeface="Montserrat ExtraBold"/>
                <a:ea typeface="Montserrat ExtraBold"/>
              </a:rPr>
              <a:t>communication. It involves the creation and study of the</a:t>
            </a:r>
            <a:r>
              <a:rPr b="0" lang="en-US" sz="1400" spc="-1" strike="noStrike" u="sng">
                <a:solidFill>
                  <a:srgbClr val="0000ff"/>
                </a:solidFill>
                <a:uFill>
                  <a:solidFill>
                    <a:srgbClr val="ffffff"/>
                  </a:solidFill>
                </a:uFill>
                <a:latin typeface="Montserrat ExtraBold"/>
                <a:ea typeface="Montserrat ExtraBold"/>
                <a:hlinkClick r:id="rId2"/>
              </a:rPr>
              <a:t> </a:t>
            </a:r>
            <a:r>
              <a:rPr b="0" lang="en-US" sz="1400" spc="-1" strike="noStrike">
                <a:solidFill>
                  <a:srgbClr val="ffffff"/>
                </a:solidFill>
                <a:uFill>
                  <a:solidFill>
                    <a:srgbClr val="ffffff"/>
                  </a:solidFill>
                </a:uFill>
                <a:latin typeface="Montserrat ExtraBold"/>
                <a:ea typeface="Montserrat ExtraBold"/>
              </a:rPr>
              <a:t>visual representation of</a:t>
            </a:r>
            <a:r>
              <a:rPr b="0" lang="en-US" sz="1400" spc="-1" strike="noStrike" u="sng">
                <a:solidFill>
                  <a:srgbClr val="0000ff"/>
                </a:solidFill>
                <a:uFill>
                  <a:solidFill>
                    <a:srgbClr val="ffffff"/>
                  </a:solidFill>
                </a:uFill>
                <a:latin typeface="Montserrat ExtraBold"/>
                <a:ea typeface="Montserrat ExtraBold"/>
                <a:hlinkClick r:id="rId3"/>
              </a:rPr>
              <a:t> </a:t>
            </a:r>
            <a:r>
              <a:rPr b="0" lang="en-US" sz="1400" spc="-1" strike="noStrike">
                <a:solidFill>
                  <a:srgbClr val="ffffff"/>
                </a:solidFill>
                <a:uFill>
                  <a:solidFill>
                    <a:srgbClr val="ffffff"/>
                  </a:solidFill>
                </a:uFill>
                <a:latin typeface="Montserrat ExtraBold"/>
                <a:ea typeface="Montserrat ExtraBold"/>
              </a:rPr>
              <a:t>data, meaning "information that has been abstracted in some schematic form, including attributes or variables for the units of</a:t>
            </a:r>
            <a:r>
              <a:rPr b="0" lang="en-US" sz="1400" spc="-1" strike="noStrike" u="sng">
                <a:solidFill>
                  <a:srgbClr val="0000ff"/>
                </a:solidFill>
                <a:uFill>
                  <a:solidFill>
                    <a:srgbClr val="ffffff"/>
                  </a:solidFill>
                </a:uFill>
                <a:latin typeface="Montserrat ExtraBold"/>
                <a:ea typeface="Montserrat ExtraBold"/>
                <a:hlinkClick r:id="rId4"/>
              </a:rPr>
              <a:t> </a:t>
            </a:r>
            <a:r>
              <a:rPr b="0" lang="en-US" sz="1400" spc="-1" strike="noStrike">
                <a:solidFill>
                  <a:srgbClr val="ffffff"/>
                </a:solidFill>
                <a:uFill>
                  <a:solidFill>
                    <a:srgbClr val="ffffff"/>
                  </a:solidFill>
                </a:uFill>
                <a:latin typeface="Montserrat ExtraBold"/>
                <a:ea typeface="Montserrat ExtraBold"/>
              </a:rPr>
              <a:t>information". Example </a:t>
            </a:r>
            <a:endParaRPr b="0" lang="en-US" sz="1800" spc="-1" strike="noStrike">
              <a:solidFill>
                <a:srgbClr val="000000"/>
              </a:solidFill>
              <a:uFill>
                <a:solidFill>
                  <a:srgbClr val="ffffff"/>
                </a:solidFill>
              </a:uFill>
              <a:latin typeface="Arial"/>
            </a:endParaRPr>
          </a:p>
        </p:txBody>
      </p:sp>
      <p:sp>
        <p:nvSpPr>
          <p:cNvPr id="128" name="CustomShape 4"/>
          <p:cNvSpPr/>
          <p:nvPr/>
        </p:nvSpPr>
        <p:spPr>
          <a:xfrm>
            <a:off x="3628440" y="2174040"/>
            <a:ext cx="224640" cy="299520"/>
          </a:xfrm>
          <a:prstGeom prst="downArrow">
            <a:avLst>
              <a:gd name="adj1" fmla="val 50000"/>
              <a:gd name="adj2" fmla="val 50000"/>
            </a:avLst>
          </a:prstGeom>
          <a:solidFill>
            <a:srgbClr val="ffffff"/>
          </a:solidFill>
          <a:ln>
            <a:noFill/>
          </a:ln>
        </p:spPr>
        <p:style>
          <a:lnRef idx="0"/>
          <a:fillRef idx="0"/>
          <a:effectRef idx="0"/>
          <a:fontRef idx="minor"/>
        </p:style>
      </p:sp>
      <p:graphicFrame>
        <p:nvGraphicFramePr>
          <p:cNvPr id="129" name="Table 5"/>
          <p:cNvGraphicFramePr/>
          <p:nvPr/>
        </p:nvGraphicFramePr>
        <p:xfrm>
          <a:off x="142200" y="2666880"/>
          <a:ext cx="4341960" cy="3350160"/>
        </p:xfrm>
        <a:graphic>
          <a:graphicData uri="http://schemas.openxmlformats.org/drawingml/2006/table">
            <a:tbl>
              <a:tblPr/>
              <a:tblGrid>
                <a:gridCol w="2171160"/>
                <a:gridCol w="2171160"/>
              </a:tblGrid>
              <a:tr h="837360">
                <a:tc>
                  <a:txBody>
                    <a:bodyPr lIns="91080" rIns="91080" tIns="91080" bIns="91080"/>
                    <a:p>
                      <a:pPr algn="ctr">
                        <a:lnSpc>
                          <a:spcPct val="100000"/>
                        </a:lnSpc>
                      </a:pPr>
                      <a:r>
                        <a:rPr b="1" lang="en-US" sz="1800" spc="-1" strike="noStrike">
                          <a:solidFill>
                            <a:srgbClr val="000000"/>
                          </a:solidFill>
                          <a:uFill>
                            <a:solidFill>
                              <a:srgbClr val="ffffff"/>
                            </a:solidFill>
                          </a:uFill>
                          <a:latin typeface="Montserrat"/>
                          <a:ea typeface="Montserrat"/>
                        </a:rPr>
                        <a:t>Percent</a:t>
                      </a:r>
                      <a:endParaRPr b="0" lang="en-US" sz="1800" spc="-1" strike="noStrike">
                        <a:solidFill>
                          <a:srgbClr val="000000"/>
                        </a:solidFill>
                        <a:uFill>
                          <a:solidFill>
                            <a:srgbClr val="ffffff"/>
                          </a:solidFill>
                        </a:u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solidFill>
                      <a:srgbClr val="729fcf"/>
                    </a:solidFill>
                  </a:tcPr>
                </a:tc>
                <a:tc>
                  <a:txBody>
                    <a:bodyPr lIns="91080" rIns="91080" tIns="91080" bIns="91080"/>
                    <a:p>
                      <a:pPr algn="ctr">
                        <a:lnSpc>
                          <a:spcPct val="100000"/>
                        </a:lnSpc>
                      </a:pPr>
                      <a:r>
                        <a:rPr b="1" lang="en-US" sz="1800" spc="-1" strike="noStrike">
                          <a:solidFill>
                            <a:srgbClr val="000000"/>
                          </a:solidFill>
                          <a:uFill>
                            <a:solidFill>
                              <a:srgbClr val="ffffff"/>
                            </a:solidFill>
                          </a:uFill>
                          <a:latin typeface="Montserrat"/>
                          <a:ea typeface="Montserrat"/>
                        </a:rPr>
                        <a:t>Subjects</a:t>
                      </a:r>
                      <a:endParaRPr b="0" lang="en-US" sz="1800" spc="-1" strike="noStrike">
                        <a:solidFill>
                          <a:srgbClr val="000000"/>
                        </a:solidFill>
                        <a:uFill>
                          <a:solidFill>
                            <a:srgbClr val="ffffff"/>
                          </a:solidFill>
                        </a:u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solidFill>
                      <a:srgbClr val="729fcf"/>
                    </a:solidFill>
                  </a:tcPr>
                </a:tc>
              </a:tr>
              <a:tr h="837360">
                <a:tc>
                  <a:txBody>
                    <a:bodyPr lIns="91080" rIns="91080" tIns="91080" bIns="91080"/>
                    <a:p>
                      <a:pPr>
                        <a:lnSpc>
                          <a:spcPct val="100000"/>
                        </a:lnSpc>
                      </a:pPr>
                      <a:r>
                        <a:rPr b="0" lang="en-US" sz="1400" spc="-1" strike="noStrike">
                          <a:solidFill>
                            <a:srgbClr val="000000"/>
                          </a:solidFill>
                          <a:uFill>
                            <a:solidFill>
                              <a:srgbClr val="ffffff"/>
                            </a:solidFill>
                          </a:uFill>
                          <a:latin typeface="Arial"/>
                          <a:ea typeface="Arial"/>
                        </a:rPr>
                        <a:t>40</a:t>
                      </a:r>
                      <a:endParaRPr b="0" lang="en-US" sz="1800" spc="-1" strike="noStrike">
                        <a:solidFill>
                          <a:srgbClr val="000000"/>
                        </a:solidFill>
                        <a:uFill>
                          <a:solidFill>
                            <a:srgbClr val="ffffff"/>
                          </a:solidFill>
                        </a:u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solidFill>
                      <a:srgbClr val="729fcf"/>
                    </a:solidFill>
                  </a:tcPr>
                </a:tc>
                <a:tc>
                  <a:txBody>
                    <a:bodyPr lIns="91080" rIns="91080" tIns="91080" bIns="91080"/>
                    <a:p>
                      <a:pPr>
                        <a:lnSpc>
                          <a:spcPct val="100000"/>
                        </a:lnSpc>
                      </a:pPr>
                      <a:r>
                        <a:rPr b="0" lang="en-US" sz="1400" spc="-1" strike="noStrike">
                          <a:solidFill>
                            <a:srgbClr val="000000"/>
                          </a:solidFill>
                          <a:uFill>
                            <a:solidFill>
                              <a:srgbClr val="ffffff"/>
                            </a:solidFill>
                          </a:uFill>
                          <a:latin typeface="Montserrat"/>
                          <a:ea typeface="Montserrat"/>
                        </a:rPr>
                        <a:t>Leaders</a:t>
                      </a:r>
                      <a:endParaRPr b="0" lang="en-US" sz="1800" spc="-1" strike="noStrike">
                        <a:solidFill>
                          <a:srgbClr val="000000"/>
                        </a:solidFill>
                        <a:uFill>
                          <a:solidFill>
                            <a:srgbClr val="ffffff"/>
                          </a:solidFill>
                        </a:u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solidFill>
                      <a:srgbClr val="729fcf"/>
                    </a:solidFill>
                  </a:tcPr>
                </a:tc>
              </a:tr>
              <a:tr h="837360">
                <a:tc>
                  <a:txBody>
                    <a:bodyPr lIns="91080" rIns="91080" tIns="91080" bIns="91080"/>
                    <a:p>
                      <a:pPr>
                        <a:lnSpc>
                          <a:spcPct val="100000"/>
                        </a:lnSpc>
                      </a:pPr>
                      <a:r>
                        <a:rPr b="0" lang="en-US" sz="1400" spc="-1" strike="noStrike">
                          <a:solidFill>
                            <a:srgbClr val="000000"/>
                          </a:solidFill>
                          <a:uFill>
                            <a:solidFill>
                              <a:srgbClr val="ffffff"/>
                            </a:solidFill>
                          </a:uFill>
                          <a:latin typeface="Arial"/>
                          <a:ea typeface="Arial"/>
                        </a:rPr>
                        <a:t>60</a:t>
                      </a:r>
                      <a:endParaRPr b="0" lang="en-US" sz="1800" spc="-1" strike="noStrike">
                        <a:solidFill>
                          <a:srgbClr val="000000"/>
                        </a:solidFill>
                        <a:uFill>
                          <a:solidFill>
                            <a:srgbClr val="ffffff"/>
                          </a:solidFill>
                        </a:u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solidFill>
                      <a:srgbClr val="729fcf"/>
                    </a:solidFill>
                  </a:tcPr>
                </a:tc>
                <a:tc>
                  <a:txBody>
                    <a:bodyPr lIns="91080" rIns="91080" tIns="91080" bIns="91080"/>
                    <a:p>
                      <a:pPr>
                        <a:lnSpc>
                          <a:spcPct val="100000"/>
                        </a:lnSpc>
                      </a:pPr>
                      <a:r>
                        <a:rPr b="0" lang="en-US" sz="1400" spc="-1" strike="noStrike">
                          <a:solidFill>
                            <a:srgbClr val="000000"/>
                          </a:solidFill>
                          <a:uFill>
                            <a:solidFill>
                              <a:srgbClr val="ffffff"/>
                            </a:solidFill>
                          </a:uFill>
                          <a:latin typeface="Montserrat"/>
                          <a:ea typeface="Montserrat"/>
                        </a:rPr>
                        <a:t>Willing To Learn</a:t>
                      </a:r>
                      <a:endParaRPr b="0" lang="en-US" sz="1800" spc="-1" strike="noStrike">
                        <a:solidFill>
                          <a:srgbClr val="000000"/>
                        </a:solidFill>
                        <a:uFill>
                          <a:solidFill>
                            <a:srgbClr val="ffffff"/>
                          </a:solidFill>
                        </a:u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solidFill>
                      <a:srgbClr val="729fcf"/>
                    </a:solidFill>
                  </a:tcPr>
                </a:tc>
              </a:tr>
              <a:tr h="838440">
                <a:tc>
                  <a:txBody>
                    <a:bodyPr lIns="91080" rIns="91080" tIns="91080" bIns="91080"/>
                    <a:p>
                      <a:pPr>
                        <a:lnSpc>
                          <a:spcPct val="100000"/>
                        </a:lnSpc>
                      </a:pPr>
                      <a:r>
                        <a:rPr b="0" lang="en-US" sz="1400" spc="-1" strike="noStrike">
                          <a:solidFill>
                            <a:srgbClr val="000000"/>
                          </a:solidFill>
                          <a:uFill>
                            <a:solidFill>
                              <a:srgbClr val="ffffff"/>
                            </a:solidFill>
                          </a:uFill>
                          <a:latin typeface="Arial"/>
                          <a:ea typeface="Arial"/>
                        </a:rPr>
                        <a:t>78</a:t>
                      </a:r>
                      <a:endParaRPr b="0" lang="en-US" sz="1800" spc="-1" strike="noStrike">
                        <a:solidFill>
                          <a:srgbClr val="000000"/>
                        </a:solidFill>
                        <a:uFill>
                          <a:solidFill>
                            <a:srgbClr val="ffffff"/>
                          </a:solidFill>
                        </a:u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solidFill>
                      <a:srgbClr val="729fcf"/>
                    </a:solidFill>
                  </a:tcPr>
                </a:tc>
                <a:tc>
                  <a:txBody>
                    <a:bodyPr lIns="91080" rIns="91080" tIns="91080" bIns="91080"/>
                    <a:p>
                      <a:pPr>
                        <a:lnSpc>
                          <a:spcPct val="100000"/>
                        </a:lnSpc>
                      </a:pPr>
                      <a:r>
                        <a:rPr b="0" lang="en-US" sz="1400" spc="-1" strike="noStrike">
                          <a:solidFill>
                            <a:srgbClr val="000000"/>
                          </a:solidFill>
                          <a:uFill>
                            <a:solidFill>
                              <a:srgbClr val="ffffff"/>
                            </a:solidFill>
                          </a:uFill>
                          <a:latin typeface="Arial"/>
                          <a:ea typeface="Arial"/>
                        </a:rPr>
                        <a:t>People-Savvy</a:t>
                      </a:r>
                      <a:endParaRPr b="0" lang="en-US" sz="1800" spc="-1" strike="noStrike">
                        <a:solidFill>
                          <a:srgbClr val="000000"/>
                        </a:solidFill>
                        <a:uFill>
                          <a:solidFill>
                            <a:srgbClr val="ffffff"/>
                          </a:solidFill>
                        </a:uFill>
                        <a:latin typeface="Arial"/>
                      </a:endParaRPr>
                    </a:p>
                  </a:txBody>
                  <a:tcPr marL="91080" marR="91080">
                    <a:lnL w="9360">
                      <a:solidFill>
                        <a:srgbClr val="9e9e9e"/>
                      </a:solidFill>
                    </a:lnL>
                    <a:lnR w="9360">
                      <a:solidFill>
                        <a:srgbClr val="9e9e9e"/>
                      </a:solidFill>
                    </a:lnR>
                    <a:lnT w="9360">
                      <a:solidFill>
                        <a:srgbClr val="9e9e9e"/>
                      </a:solidFill>
                    </a:lnT>
                    <a:lnB w="9360">
                      <a:solidFill>
                        <a:srgbClr val="9e9e9e"/>
                      </a:solidFill>
                    </a:lnB>
                    <a:solidFill>
                      <a:srgbClr val="729fcf"/>
                    </a:solidFill>
                  </a:tcPr>
                </a:tc>
              </a:tr>
            </a:tbl>
          </a:graphicData>
        </a:graphic>
      </p:graphicFrame>
      <p:pic>
        <p:nvPicPr>
          <p:cNvPr id="130" name="Shape 107" descr=""/>
          <p:cNvPicPr/>
          <p:nvPr/>
        </p:nvPicPr>
        <p:blipFill>
          <a:blip r:embed="rId5"/>
          <a:stretch/>
        </p:blipFill>
        <p:spPr>
          <a:xfrm>
            <a:off x="4662360" y="2666880"/>
            <a:ext cx="4480200" cy="3350160"/>
          </a:xfrm>
          <a:prstGeom prst="rect">
            <a:avLst/>
          </a:prstGeom>
          <a:ln>
            <a:noFill/>
          </a:ln>
        </p:spPr>
      </p:pic>
      <p:sp>
        <p:nvSpPr>
          <p:cNvPr id="131" name="CustomShape 6"/>
          <p:cNvSpPr/>
          <p:nvPr/>
        </p:nvSpPr>
        <p:spPr>
          <a:xfrm>
            <a:off x="240120" y="6257880"/>
            <a:ext cx="4171320" cy="450000"/>
          </a:xfrm>
          <a:prstGeom prst="rect">
            <a:avLst/>
          </a:prstGeom>
          <a:noFill/>
          <a:ln>
            <a:noFill/>
          </a:ln>
        </p:spPr>
        <p:style>
          <a:lnRef idx="0"/>
          <a:fillRef idx="0"/>
          <a:effectRef idx="0"/>
          <a:fontRef idx="minor"/>
        </p:style>
        <p:txBody>
          <a:bodyPr tIns="91440" bIns="91440"/>
          <a:p>
            <a:pPr algn="ctr">
              <a:lnSpc>
                <a:spcPct val="100000"/>
              </a:lnSpc>
            </a:pPr>
            <a:r>
              <a:rPr b="0" lang="en-US" sz="1800" spc="-1" strike="noStrike">
                <a:solidFill>
                  <a:srgbClr val="000000"/>
                </a:solidFill>
                <a:uFill>
                  <a:solidFill>
                    <a:srgbClr val="ffffff"/>
                  </a:solidFill>
                </a:uFill>
                <a:latin typeface="Arial"/>
                <a:ea typeface="Arial"/>
              </a:rPr>
              <a:t>Dataset in Table</a:t>
            </a:r>
            <a:endParaRPr b="0" lang="en-US" sz="1800" spc="-1" strike="noStrike">
              <a:solidFill>
                <a:srgbClr val="000000"/>
              </a:solidFill>
              <a:uFill>
                <a:solidFill>
                  <a:srgbClr val="ffffff"/>
                </a:solidFill>
              </a:uFill>
              <a:latin typeface="Arial"/>
            </a:endParaRPr>
          </a:p>
        </p:txBody>
      </p:sp>
      <p:sp>
        <p:nvSpPr>
          <p:cNvPr id="132" name="CustomShape 7"/>
          <p:cNvSpPr/>
          <p:nvPr/>
        </p:nvSpPr>
        <p:spPr>
          <a:xfrm>
            <a:off x="4816800" y="6103440"/>
            <a:ext cx="4171320" cy="450000"/>
          </a:xfrm>
          <a:prstGeom prst="rect">
            <a:avLst/>
          </a:prstGeom>
          <a:noFill/>
          <a:ln>
            <a:noFill/>
          </a:ln>
        </p:spPr>
        <p:style>
          <a:lnRef idx="0"/>
          <a:fillRef idx="0"/>
          <a:effectRef idx="0"/>
          <a:fontRef idx="minor"/>
        </p:style>
        <p:txBody>
          <a:bodyPr tIns="91440" bIns="91440"/>
          <a:p>
            <a:pPr algn="ctr">
              <a:lnSpc>
                <a:spcPct val="100000"/>
              </a:lnSpc>
            </a:pPr>
            <a:r>
              <a:rPr b="0" lang="en-US" sz="1800" spc="-1" strike="noStrike">
                <a:solidFill>
                  <a:srgbClr val="000000"/>
                </a:solidFill>
                <a:uFill>
                  <a:solidFill>
                    <a:srgbClr val="ffffff"/>
                  </a:solidFill>
                </a:uFill>
                <a:latin typeface="Arial"/>
                <a:ea typeface="Arial"/>
              </a:rPr>
              <a:t>Dataset in Graph (Visualization)</a:t>
            </a:r>
            <a:endParaRPr b="0" lang="en-US" sz="1800" spc="-1" strike="noStrike">
              <a:solidFill>
                <a:srgbClr val="000000"/>
              </a:solidFill>
              <a:uFill>
                <a:solidFill>
                  <a:srgbClr val="ffffff"/>
                </a:solidFill>
              </a:uFill>
              <a:latin typeface="Arial"/>
            </a:endParaRPr>
          </a:p>
        </p:txBody>
      </p:sp>
    </p:spTree>
  </p:cSld>
  <p:timing>
    <p:tnLst>
      <p:par>
        <p:cTn id="49" dur="indefinite" restart="never" nodeType="tmRoot">
          <p:childTnLst>
            <p:seq>
              <p:cTn id="50" dur="indefinite" nodeType="mainSeq">
                <p:childTnLst>
                  <p:par>
                    <p:cTn id="51" fill="hold">
                      <p:stCondLst>
                        <p:cond delay="indefinite"/>
                      </p:stCondLst>
                      <p:childTnLst>
                        <p:par>
                          <p:cTn id="52" fill="hold">
                            <p:stCondLst>
                              <p:cond delay="0"/>
                            </p:stCondLst>
                            <p:childTnLst>
                              <p:par>
                                <p:cTn id="53" nodeType="clickEffect" fill="hold" presetClass="entr" presetID="45">
                                  <p:stCondLst>
                                    <p:cond delay="0"/>
                                  </p:stCondLst>
                                  <p:childTnLst>
                                    <p:set>
                                      <p:cBhvr>
                                        <p:cTn id="54" dur="1" fill="hold">
                                          <p:stCondLst>
                                            <p:cond delay="0"/>
                                          </p:stCondLst>
                                        </p:cTn>
                                        <p:tgtEl>
                                          <p:spTgt spid="126"/>
                                        </p:tgtEl>
                                        <p:attrNameLst>
                                          <p:attrName>style.visibility</p:attrName>
                                        </p:attrNameLst>
                                      </p:cBhvr>
                                      <p:to>
                                        <p:strVal val="visible"/>
                                      </p:to>
                                    </p:set>
                                    <p:animEffect filter="fade" transition="in">
                                      <p:cBhvr additive="repl">
                                        <p:cTn id="55" dur="2000"/>
                                        <p:tgtEl>
                                          <p:spTgt spid="126"/>
                                        </p:tgtEl>
                                      </p:cBhvr>
                                    </p:animEffect>
                                    <p:anim calcmode="lin" valueType="num">
                                      <p:cBhvr additive="repl">
                                        <p:cTn id="56" dur="2000" fill="hold"/>
                                        <p:tgtEl>
                                          <p:spTgt spid="126"/>
                                        </p:tgtEl>
                                        <p:attrNameLst>
                                          <p:attrName/>
                                        </p:attrNameLst>
                                      </p:cBhvr>
                                      <p:tavLst>
                                        <p:tav tm="0">
                                          <p:val>
                                            <p:strVal val="0"/>
                                          </p:val>
                                        </p:tav>
                                        <p:tav tm="100000">
                                          <p:val>
                                            <p:strVal val="1"/>
                                          </p:val>
                                        </p:tav>
                                      </p:tavLst>
                                    </p:anim>
                                    <p:anim calcmode="lin" valueType="num">
                                      <p:cBhvr additive="repl">
                                        <p:cTn id="57" dur="2000" fill="hold"/>
                                        <p:tgtEl>
                                          <p:spTgt spid="126"/>
                                        </p:tgtEl>
                                        <p:attrNameLst>
                                          <p:attrName/>
                                        </p:attrNameLst>
                                      </p:cBhvr>
                                      <p:tavLst>
                                        <p:tav tm="0">
                                          <p:val>
                                            <p:strVal val="#ppt_h"/>
                                          </p:val>
                                        </p:tav>
                                        <p:tav tm="100000">
                                          <p:val>
                                            <p:strVal val="#ppt_h"/>
                                          </p:val>
                                        </p:tav>
                                      </p:tavLst>
                                    </p:anim>
                                  </p:childTnLst>
                                </p:cTn>
                              </p:par>
                            </p:childTnLst>
                          </p:cTn>
                        </p:par>
                      </p:childTnLst>
                    </p:cTn>
                  </p:par>
                  <p:par>
                    <p:cTn id="58" fill="hold">
                      <p:stCondLst>
                        <p:cond delay="indefinite"/>
                      </p:stCondLst>
                      <p:childTnLst>
                        <p:par>
                          <p:cTn id="59" fill="hold">
                            <p:stCondLst>
                              <p:cond delay="0"/>
                            </p:stCondLst>
                            <p:childTnLst>
                              <p:par>
                                <p:cTn id="60" nodeType="clickEffect" fill="hold" presetClass="entr" presetID="2" presetSubtype="4">
                                  <p:stCondLst>
                                    <p:cond delay="0"/>
                                  </p:stCondLst>
                                  <p:childTnLst>
                                    <p:set>
                                      <p:cBhvr>
                                        <p:cTn id="61" dur="1" fill="hold">
                                          <p:stCondLst>
                                            <p:cond delay="0"/>
                                          </p:stCondLst>
                                        </p:cTn>
                                        <p:tgtEl>
                                          <p:spTgt spid="127"/>
                                        </p:tgtEl>
                                        <p:attrNameLst>
                                          <p:attrName>style.visibility</p:attrName>
                                        </p:attrNameLst>
                                      </p:cBhvr>
                                      <p:to>
                                        <p:strVal val="visible"/>
                                      </p:to>
                                    </p:set>
                                    <p:anim calcmode="lin" valueType="num">
                                      <p:cBhvr additive="repl">
                                        <p:cTn id="62" dur="500" fill="hold"/>
                                        <p:tgtEl>
                                          <p:spTgt spid="127"/>
                                        </p:tgtEl>
                                        <p:attrNameLst>
                                          <p:attrName>ppt_x</p:attrName>
                                        </p:attrNameLst>
                                      </p:cBhvr>
                                      <p:tavLst>
                                        <p:tav tm="0">
                                          <p:val>
                                            <p:strVal val="#ppt_x"/>
                                          </p:val>
                                        </p:tav>
                                        <p:tav tm="100000">
                                          <p:val>
                                            <p:strVal val="#ppt_x"/>
                                          </p:val>
                                        </p:tav>
                                      </p:tavLst>
                                    </p:anim>
                                    <p:anim calcmode="lin" valueType="num">
                                      <p:cBhvr additive="repl">
                                        <p:cTn id="63" dur="500" fill="hold"/>
                                        <p:tgtEl>
                                          <p:spTgt spid="127"/>
                                        </p:tgtEl>
                                        <p:attrNameLst>
                                          <p:attrName>ppt_y</p:attrName>
                                        </p:attrNameLst>
                                      </p:cBhvr>
                                      <p:tavLst>
                                        <p:tav tm="0">
                                          <p:val>
                                            <p:strVal val="1+#ppt_h/2"/>
                                          </p:val>
                                        </p:tav>
                                        <p:tav tm="100000">
                                          <p:val>
                                            <p:strVal val="#ppt_y"/>
                                          </p:val>
                                        </p:tav>
                                      </p:tavLst>
                                    </p:anim>
                                  </p:childTnLst>
                                </p:cTn>
                              </p:par>
                              <p:par>
                                <p:cTn id="64" nodeType="withEffect" fill="hold" presetClass="entr" presetID="2" presetSubtype="4">
                                  <p:stCondLst>
                                    <p:cond delay="0"/>
                                  </p:stCondLst>
                                  <p:childTnLst>
                                    <p:set>
                                      <p:cBhvr>
                                        <p:cTn id="65" dur="1" fill="hold">
                                          <p:stCondLst>
                                            <p:cond delay="0"/>
                                          </p:stCondLst>
                                        </p:cTn>
                                        <p:tgtEl>
                                          <p:spTgt spid="128"/>
                                        </p:tgtEl>
                                        <p:attrNameLst>
                                          <p:attrName>style.visibility</p:attrName>
                                        </p:attrNameLst>
                                      </p:cBhvr>
                                      <p:to>
                                        <p:strVal val="visible"/>
                                      </p:to>
                                    </p:set>
                                    <p:anim calcmode="lin" valueType="num">
                                      <p:cBhvr additive="repl">
                                        <p:cTn id="66" dur="500" fill="hold"/>
                                        <p:tgtEl>
                                          <p:spTgt spid="128"/>
                                        </p:tgtEl>
                                        <p:attrNameLst>
                                          <p:attrName>ppt_x</p:attrName>
                                        </p:attrNameLst>
                                      </p:cBhvr>
                                      <p:tavLst>
                                        <p:tav tm="0">
                                          <p:val>
                                            <p:strVal val="#ppt_x"/>
                                          </p:val>
                                        </p:tav>
                                        <p:tav tm="100000">
                                          <p:val>
                                            <p:strVal val="#ppt_x"/>
                                          </p:val>
                                        </p:tav>
                                      </p:tavLst>
                                    </p:anim>
                                    <p:anim calcmode="lin" valueType="num">
                                      <p:cBhvr additive="repl">
                                        <p:cTn id="67" dur="500" fill="hold"/>
                                        <p:tgtEl>
                                          <p:spTgt spid="128"/>
                                        </p:tgtEl>
                                        <p:attrNameLst>
                                          <p:attrName>ppt_y</p:attrName>
                                        </p:attrNameLst>
                                      </p:cBhvr>
                                      <p:tavLst>
                                        <p:tav tm="0">
                                          <p:val>
                                            <p:strVal val="1+#ppt_h/2"/>
                                          </p:val>
                                        </p:tav>
                                        <p:tav tm="100000">
                                          <p:val>
                                            <p:strVal val="#ppt_y"/>
                                          </p:val>
                                        </p:tav>
                                      </p:tavLst>
                                    </p:anim>
                                  </p:childTnLst>
                                </p:cTn>
                              </p:par>
                            </p:childTnLst>
                          </p:cTn>
                        </p:par>
                      </p:childTnLst>
                    </p:cTn>
                  </p:par>
                  <p:par>
                    <p:cTn id="68" fill="hold">
                      <p:stCondLst>
                        <p:cond delay="indefinite"/>
                      </p:stCondLst>
                      <p:childTnLst>
                        <p:par>
                          <p:cTn id="69" fill="hold">
                            <p:stCondLst>
                              <p:cond delay="0"/>
                            </p:stCondLst>
                            <p:childTnLst>
                              <p:par>
                                <p:cTn id="70" nodeType="clickEffect" fill="hold" presetClass="entr" presetID="10">
                                  <p:stCondLst>
                                    <p:cond delay="0"/>
                                  </p:stCondLst>
                                  <p:childTnLst>
                                    <p:set>
                                      <p:cBhvr>
                                        <p:cTn id="71" dur="1" fill="hold">
                                          <p:stCondLst>
                                            <p:cond delay="0"/>
                                          </p:stCondLst>
                                        </p:cTn>
                                        <p:tgtEl>
                                          <p:spTgt spid="129"/>
                                        </p:tgtEl>
                                        <p:attrNameLst>
                                          <p:attrName>style.visibility</p:attrName>
                                        </p:attrNameLst>
                                      </p:cBhvr>
                                      <p:to>
                                        <p:strVal val="visible"/>
                                      </p:to>
                                    </p:set>
                                    <p:animEffect filter="fade" transition="in">
                                      <p:cBhvr additive="repl">
                                        <p:cTn id="72" dur="500"/>
                                        <p:tgtEl>
                                          <p:spTgt spid="129"/>
                                        </p:tgtEl>
                                      </p:cBhvr>
                                    </p:animEffect>
                                  </p:childTnLst>
                                </p:cTn>
                              </p:par>
                              <p:par>
                                <p:cTn id="73" nodeType="withEffect" fill="hold" presetClass="entr" presetID="10">
                                  <p:stCondLst>
                                    <p:cond delay="0"/>
                                  </p:stCondLst>
                                  <p:childTnLst>
                                    <p:set>
                                      <p:cBhvr>
                                        <p:cTn id="74" dur="1" fill="hold">
                                          <p:stCondLst>
                                            <p:cond delay="0"/>
                                          </p:stCondLst>
                                        </p:cTn>
                                        <p:tgtEl>
                                          <p:spTgt spid="131"/>
                                        </p:tgtEl>
                                        <p:attrNameLst>
                                          <p:attrName>style.visibility</p:attrName>
                                        </p:attrNameLst>
                                      </p:cBhvr>
                                      <p:to>
                                        <p:strVal val="visible"/>
                                      </p:to>
                                    </p:set>
                                    <p:animEffect filter="fade" transition="in">
                                      <p:cBhvr additive="repl">
                                        <p:cTn id="75" dur="500"/>
                                        <p:tgtEl>
                                          <p:spTgt spid="131"/>
                                        </p:tgtEl>
                                      </p:cBhvr>
                                    </p:animEffect>
                                  </p:childTnLst>
                                </p:cTn>
                              </p:par>
                            </p:childTnLst>
                          </p:cTn>
                        </p:par>
                      </p:childTnLst>
                    </p:cTn>
                  </p:par>
                  <p:par>
                    <p:cTn id="76" fill="hold">
                      <p:stCondLst>
                        <p:cond delay="indefinite"/>
                      </p:stCondLst>
                      <p:childTnLst>
                        <p:par>
                          <p:cTn id="77" fill="hold">
                            <p:stCondLst>
                              <p:cond delay="0"/>
                            </p:stCondLst>
                            <p:childTnLst>
                              <p:par>
                                <p:cTn id="78" nodeType="clickEffect" fill="hold" presetClass="entr" presetID="10">
                                  <p:stCondLst>
                                    <p:cond delay="0"/>
                                  </p:stCondLst>
                                  <p:childTnLst>
                                    <p:set>
                                      <p:cBhvr>
                                        <p:cTn id="79" dur="1" fill="hold">
                                          <p:stCondLst>
                                            <p:cond delay="0"/>
                                          </p:stCondLst>
                                        </p:cTn>
                                        <p:tgtEl>
                                          <p:spTgt spid="130"/>
                                        </p:tgtEl>
                                        <p:attrNameLst>
                                          <p:attrName>style.visibility</p:attrName>
                                        </p:attrNameLst>
                                      </p:cBhvr>
                                      <p:to>
                                        <p:strVal val="visible"/>
                                      </p:to>
                                    </p:set>
                                    <p:animEffect filter="fade" transition="in">
                                      <p:cBhvr additive="repl">
                                        <p:cTn id="80" dur="500"/>
                                        <p:tgtEl>
                                          <p:spTgt spid="130"/>
                                        </p:tgtEl>
                                      </p:cBhvr>
                                    </p:animEffect>
                                  </p:childTnLst>
                                </p:cTn>
                              </p:par>
                              <p:par>
                                <p:cTn id="81" nodeType="withEffect" fill="hold" presetClass="entr" presetID="10">
                                  <p:stCondLst>
                                    <p:cond delay="0"/>
                                  </p:stCondLst>
                                  <p:childTnLst>
                                    <p:set>
                                      <p:cBhvr>
                                        <p:cTn id="82" dur="1" fill="hold">
                                          <p:stCondLst>
                                            <p:cond delay="0"/>
                                          </p:stCondLst>
                                        </p:cTn>
                                        <p:tgtEl>
                                          <p:spTgt spid="132"/>
                                        </p:tgtEl>
                                        <p:attrNameLst>
                                          <p:attrName>style.visibility</p:attrName>
                                        </p:attrNameLst>
                                      </p:cBhvr>
                                      <p:to>
                                        <p:strVal val="visible"/>
                                      </p:to>
                                    </p:set>
                                    <p:animEffect filter="fade" transition="in">
                                      <p:cBhvr additive="repl">
                                        <p:cTn id="83" dur="500"/>
                                        <p:tgtEl>
                                          <p:spTgt spid="132"/>
                                        </p:tgtEl>
                                      </p:cBhvr>
                                    </p:animEffect>
                                  </p:childTnLst>
                                </p:cTn>
                              </p:par>
                            </p:childTnLst>
                          </p:cTn>
                        </p:par>
                      </p:childTnLst>
                    </p:cTn>
                  </p:par>
                  <p:par>
                    <p:cTn id="84" fill="hold">
                      <p:stCondLst>
                        <p:cond delay="indefinite"/>
                      </p:stCondLst>
                      <p:childTnLst>
                        <p:par>
                          <p:cTn id="85" fill="hold">
                            <p:stCondLst>
                              <p:cond delay="0"/>
                            </p:stCondLst>
                            <p:childTnLst>
                              <p:par>
                                <p:cTn id="86" nodeType="clickEffect" fill="hold" presetClass="entr" presetID="2" presetSubtype="4">
                                  <p:stCondLst>
                                    <p:cond delay="0"/>
                                  </p:stCondLst>
                                  <p:childTnLst>
                                    <p:set>
                                      <p:cBhvr>
                                        <p:cTn id="87" dur="1" fill="hold">
                                          <p:stCondLst>
                                            <p:cond delay="0"/>
                                          </p:stCondLst>
                                        </p:cTn>
                                        <p:tgtEl>
                                          <p:spTgt spid="125"/>
                                        </p:tgtEl>
                                        <p:attrNameLst>
                                          <p:attrName>style.visibility</p:attrName>
                                        </p:attrNameLst>
                                      </p:cBhvr>
                                      <p:to>
                                        <p:strVal val="visible"/>
                                      </p:to>
                                    </p:set>
                                    <p:anim calcmode="lin" valueType="num">
                                      <p:cBhvr additive="repl">
                                        <p:cTn id="88" dur="500" fill="hold"/>
                                        <p:tgtEl>
                                          <p:spTgt spid="125"/>
                                        </p:tgtEl>
                                        <p:attrNameLst>
                                          <p:attrName>ppt_x</p:attrName>
                                        </p:attrNameLst>
                                      </p:cBhvr>
                                      <p:tavLst>
                                        <p:tav tm="0">
                                          <p:val>
                                            <p:strVal val="#ppt_x"/>
                                          </p:val>
                                        </p:tav>
                                        <p:tav tm="100000">
                                          <p:val>
                                            <p:strVal val="#ppt_x"/>
                                          </p:val>
                                        </p:tav>
                                      </p:tavLst>
                                    </p:anim>
                                    <p:anim calcmode="lin" valueType="num">
                                      <p:cBhvr additive="repl">
                                        <p:cTn id="89" dur="500" fill="hold"/>
                                        <p:tgtEl>
                                          <p:spTgt spid="125"/>
                                        </p:tgtEl>
                                        <p:attrNameLst>
                                          <p:attrName>ppt_y</p:attrName>
                                        </p:attrNameLst>
                                      </p:cBhvr>
                                      <p:tavLst>
                                        <p:tav tm="0">
                                          <p:val>
                                            <p:strVal val="1+#ppt_h/2"/>
                                          </p:val>
                                        </p:tav>
                                        <p:tav tm="100000">
                                          <p:val>
                                            <p:strVal val="#ppt_y"/>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20124d"/>
        </a:solidFill>
      </p:bgPr>
    </p:bg>
    <p:spTree>
      <p:nvGrpSpPr>
        <p:cNvPr id="1" name=""/>
        <p:cNvGrpSpPr/>
        <p:nvPr/>
      </p:nvGrpSpPr>
      <p:grpSpPr>
        <a:xfrm>
          <a:off x="0" y="0"/>
          <a:ext cx="0" cy="0"/>
          <a:chOff x="0" y="0"/>
          <a:chExt cx="0" cy="0"/>
        </a:xfrm>
      </p:grpSpPr>
      <p:sp>
        <p:nvSpPr>
          <p:cNvPr id="133" name="CustomShape 1"/>
          <p:cNvSpPr/>
          <p:nvPr/>
        </p:nvSpPr>
        <p:spPr>
          <a:xfrm>
            <a:off x="0" y="0"/>
            <a:ext cx="9143640" cy="765360"/>
          </a:xfrm>
          <a:prstGeom prst="rect">
            <a:avLst/>
          </a:prstGeom>
          <a:solidFill>
            <a:srgbClr val="ffffff"/>
          </a:solidFill>
          <a:ln>
            <a:noFill/>
          </a:ln>
        </p:spPr>
        <p:style>
          <a:lnRef idx="0"/>
          <a:fillRef idx="0"/>
          <a:effectRef idx="0"/>
          <a:fontRef idx="minor"/>
        </p:style>
        <p:txBody>
          <a:bodyPr tIns="91440" bIns="91440"/>
          <a:p>
            <a:pPr algn="ctr">
              <a:lnSpc>
                <a:spcPct val="100000"/>
              </a:lnSpc>
            </a:pPr>
            <a:r>
              <a:rPr b="1" lang="en-US" sz="3000" spc="-1" strike="noStrike">
                <a:solidFill>
                  <a:srgbClr val="000000"/>
                </a:solidFill>
                <a:uFill>
                  <a:solidFill>
                    <a:srgbClr val="ffffff"/>
                  </a:solidFill>
                </a:uFill>
                <a:latin typeface="Roboto"/>
                <a:ea typeface="Roboto"/>
              </a:rPr>
              <a:t>“</a:t>
            </a:r>
            <a:r>
              <a:rPr b="1" lang="en-US" sz="3000" spc="-1" strike="noStrike">
                <a:solidFill>
                  <a:srgbClr val="000000"/>
                </a:solidFill>
                <a:uFill>
                  <a:solidFill>
                    <a:srgbClr val="ffffff"/>
                  </a:solidFill>
                </a:uFill>
                <a:latin typeface="Roboto"/>
                <a:ea typeface="Roboto"/>
              </a:rPr>
              <a:t>Earthquake”</a:t>
            </a:r>
            <a:endParaRPr b="0" lang="en-US" sz="1800" spc="-1" strike="noStrike">
              <a:solidFill>
                <a:srgbClr val="ffffff"/>
              </a:solidFill>
              <a:uFill>
                <a:solidFill>
                  <a:srgbClr val="ffffff"/>
                </a:solidFill>
              </a:uFill>
              <a:latin typeface="Arial"/>
            </a:endParaRPr>
          </a:p>
        </p:txBody>
      </p:sp>
      <p:sp>
        <p:nvSpPr>
          <p:cNvPr id="134" name="CustomShape 2"/>
          <p:cNvSpPr/>
          <p:nvPr/>
        </p:nvSpPr>
        <p:spPr>
          <a:xfrm>
            <a:off x="0" y="765720"/>
            <a:ext cx="9143640" cy="1485360"/>
          </a:xfrm>
          <a:prstGeom prst="rect">
            <a:avLst/>
          </a:prstGeom>
          <a:solidFill>
            <a:srgbClr val="073763"/>
          </a:solidFill>
          <a:ln>
            <a:noFill/>
          </a:ln>
        </p:spPr>
        <p:style>
          <a:lnRef idx="0"/>
          <a:fillRef idx="0"/>
          <a:effectRef idx="0"/>
          <a:fontRef idx="minor"/>
        </p:style>
        <p:txBody>
          <a:bodyPr tIns="91440" bIns="91440"/>
          <a:p>
            <a:pPr>
              <a:lnSpc>
                <a:spcPct val="100000"/>
              </a:lnSpc>
            </a:pPr>
            <a:r>
              <a:rPr b="0" lang="en-US" sz="2400" spc="-1" strike="noStrike">
                <a:solidFill>
                  <a:srgbClr val="ffffff"/>
                </a:solidFill>
                <a:uFill>
                  <a:solidFill>
                    <a:srgbClr val="ffffff"/>
                  </a:solidFill>
                </a:uFill>
                <a:latin typeface="Montserrat"/>
                <a:ea typeface="Montserrat"/>
              </a:rPr>
              <a:t>In This Dataset There Have So Many Info About Earthquake Happens From 1902 To 2011</a:t>
            </a:r>
            <a:endParaRPr b="0" lang="en-US" sz="1800" spc="-1" strike="noStrike">
              <a:solidFill>
                <a:srgbClr val="ffffff"/>
              </a:solidFill>
              <a:uFill>
                <a:solidFill>
                  <a:srgbClr val="ffffff"/>
                </a:solidFill>
              </a:uFill>
              <a:latin typeface="Arial"/>
            </a:endParaRPr>
          </a:p>
        </p:txBody>
      </p:sp>
      <p:sp>
        <p:nvSpPr>
          <p:cNvPr id="135" name="CustomShape 3"/>
          <p:cNvSpPr/>
          <p:nvPr/>
        </p:nvSpPr>
        <p:spPr>
          <a:xfrm>
            <a:off x="0" y="2251080"/>
            <a:ext cx="9143640" cy="1650240"/>
          </a:xfrm>
          <a:prstGeom prst="rect">
            <a:avLst/>
          </a:prstGeom>
          <a:solidFill>
            <a:srgbClr val="1c4587"/>
          </a:solidFill>
          <a:ln>
            <a:noFill/>
          </a:ln>
        </p:spPr>
        <p:style>
          <a:lnRef idx="0"/>
          <a:fillRef idx="0"/>
          <a:effectRef idx="0"/>
          <a:fontRef idx="minor"/>
        </p:style>
        <p:txBody>
          <a:bodyPr tIns="91440" bIns="91440"/>
          <a:p>
            <a:pPr>
              <a:lnSpc>
                <a:spcPct val="100000"/>
              </a:lnSpc>
            </a:pPr>
            <a:r>
              <a:rPr b="0" lang="en-US" sz="2400" spc="-1" strike="noStrike">
                <a:solidFill>
                  <a:srgbClr val="ffffff"/>
                </a:solidFill>
                <a:uFill>
                  <a:solidFill>
                    <a:srgbClr val="ffffff"/>
                  </a:solidFill>
                </a:uFill>
                <a:latin typeface="Montserrat"/>
                <a:ea typeface="Montserrat"/>
              </a:rPr>
              <a:t>Now We Have To Check Which Year How Many Times Happen Earthquake Also With Location And Its Forecasting.</a:t>
            </a:r>
            <a:endParaRPr b="0" lang="en-US" sz="1800" spc="-1" strike="noStrike">
              <a:solidFill>
                <a:srgbClr val="ffffff"/>
              </a:solidFill>
              <a:uFill>
                <a:solidFill>
                  <a:srgbClr val="ffffff"/>
                </a:solidFill>
              </a:uFill>
              <a:latin typeface="Arial"/>
            </a:endParaRPr>
          </a:p>
        </p:txBody>
      </p:sp>
      <p:sp>
        <p:nvSpPr>
          <p:cNvPr id="136" name="CustomShape 4"/>
          <p:cNvSpPr/>
          <p:nvPr/>
        </p:nvSpPr>
        <p:spPr>
          <a:xfrm>
            <a:off x="0" y="3901680"/>
            <a:ext cx="9143640" cy="1290240"/>
          </a:xfrm>
          <a:prstGeom prst="rect">
            <a:avLst/>
          </a:prstGeom>
          <a:solidFill>
            <a:srgbClr val="20124d"/>
          </a:solidFill>
          <a:ln>
            <a:noFill/>
          </a:ln>
        </p:spPr>
        <p:style>
          <a:lnRef idx="0"/>
          <a:fillRef idx="0"/>
          <a:effectRef idx="0"/>
          <a:fontRef idx="minor"/>
        </p:style>
        <p:txBody>
          <a:bodyPr tIns="91440" bIns="91440"/>
          <a:p>
            <a:pPr algn="ctr">
              <a:lnSpc>
                <a:spcPct val="100000"/>
              </a:lnSpc>
            </a:pPr>
            <a:r>
              <a:rPr b="0" lang="en-US" sz="2400" spc="-1" strike="noStrike">
                <a:solidFill>
                  <a:srgbClr val="ffffff"/>
                </a:solidFill>
                <a:uFill>
                  <a:solidFill>
                    <a:srgbClr val="ffffff"/>
                  </a:solidFill>
                </a:uFill>
                <a:latin typeface="Montserrat"/>
                <a:ea typeface="Montserrat"/>
              </a:rPr>
              <a:t>Now Times So Many Visualization Tools Available But This Is Done With “Oracle Data Visualization Desktop”.</a:t>
            </a:r>
            <a:endParaRPr b="0" lang="en-US" sz="1800" spc="-1" strike="noStrike">
              <a:solidFill>
                <a:srgbClr val="ffffff"/>
              </a:solidFill>
              <a:uFill>
                <a:solidFill>
                  <a:srgbClr val="ffffff"/>
                </a:solidFill>
              </a:uFill>
              <a:latin typeface="Arial"/>
            </a:endParaRPr>
          </a:p>
          <a:p>
            <a:pPr algn="ctr">
              <a:lnSpc>
                <a:spcPct val="100000"/>
              </a:lnSpc>
            </a:pPr>
            <a:endParaRPr b="0" lang="en-US" sz="1800" spc="-1" strike="noStrike">
              <a:solidFill>
                <a:srgbClr val="ffffff"/>
              </a:solidFill>
              <a:uFill>
                <a:solidFill>
                  <a:srgbClr val="ffffff"/>
                </a:solidFill>
              </a:uFill>
              <a:latin typeface="Arial"/>
            </a:endParaRPr>
          </a:p>
        </p:txBody>
      </p:sp>
      <p:sp>
        <p:nvSpPr>
          <p:cNvPr id="137" name="CustomShape 5"/>
          <p:cNvSpPr/>
          <p:nvPr/>
        </p:nvSpPr>
        <p:spPr>
          <a:xfrm>
            <a:off x="15120" y="5192280"/>
            <a:ext cx="9128520" cy="1650240"/>
          </a:xfrm>
          <a:prstGeom prst="rect">
            <a:avLst/>
          </a:prstGeom>
          <a:solidFill>
            <a:srgbClr val="310d41"/>
          </a:solidFill>
          <a:ln>
            <a:noFill/>
          </a:ln>
        </p:spPr>
        <p:style>
          <a:lnRef idx="0"/>
          <a:fillRef idx="0"/>
          <a:effectRef idx="0"/>
          <a:fontRef idx="minor"/>
        </p:style>
        <p:txBody>
          <a:bodyPr tIns="91440" bIns="91440"/>
          <a:p>
            <a:pPr algn="ctr">
              <a:lnSpc>
                <a:spcPct val="100000"/>
              </a:lnSpc>
            </a:pPr>
            <a:r>
              <a:rPr b="0" lang="en-US" sz="2400" spc="-1" strike="noStrike">
                <a:solidFill>
                  <a:srgbClr val="ffffff"/>
                </a:solidFill>
                <a:uFill>
                  <a:solidFill>
                    <a:srgbClr val="ffffff"/>
                  </a:solidFill>
                </a:uFill>
                <a:latin typeface="Montserrat"/>
                <a:ea typeface="Montserrat"/>
              </a:rPr>
              <a:t>For This Presentation Area, Bar Chart And Map Graph Are Used</a:t>
            </a:r>
            <a:endParaRPr b="0" lang="en-US" sz="1800" spc="-1" strike="noStrike">
              <a:solidFill>
                <a:srgbClr val="ffffff"/>
              </a:solidFill>
              <a:uFill>
                <a:solidFill>
                  <a:srgbClr val="ffffff"/>
                </a:solidFill>
              </a:uFill>
              <a:latin typeface="Arial"/>
            </a:endParaRPr>
          </a:p>
          <a:p>
            <a:pPr algn="r">
              <a:lnSpc>
                <a:spcPct val="100000"/>
              </a:lnSpc>
            </a:pPr>
            <a:r>
              <a:rPr b="0" lang="en-US" sz="2400" spc="-1" strike="noStrike">
                <a:solidFill>
                  <a:srgbClr val="ffffff"/>
                </a:solidFill>
                <a:uFill>
                  <a:solidFill>
                    <a:srgbClr val="ffffff"/>
                  </a:solidFill>
                </a:uFill>
                <a:latin typeface="Montserrat"/>
                <a:ea typeface="Montserrat"/>
              </a:rPr>
              <a:t>    </a:t>
            </a:r>
            <a:r>
              <a:rPr b="0" lang="en-US" sz="2400" spc="-1" strike="noStrike">
                <a:solidFill>
                  <a:srgbClr val="ffffff"/>
                </a:solidFill>
                <a:uFill>
                  <a:solidFill>
                    <a:srgbClr val="ffffff"/>
                  </a:solidFill>
                </a:uFill>
                <a:latin typeface="Montserrat"/>
                <a:ea typeface="Montserrat"/>
              </a:rPr>
              <a:t>Let's Check  </a:t>
            </a:r>
            <a:endParaRPr b="0" lang="en-US" sz="1800" spc="-1" strike="noStrike">
              <a:solidFill>
                <a:srgbClr val="ffffff"/>
              </a:solidFill>
              <a:uFill>
                <a:solidFill>
                  <a:srgbClr val="ffffff"/>
                </a:solidFill>
              </a:uFill>
              <a:latin typeface="Arial"/>
            </a:endParaRPr>
          </a:p>
        </p:txBody>
      </p:sp>
      <p:sp>
        <p:nvSpPr>
          <p:cNvPr id="138" name="CustomShape 6"/>
          <p:cNvSpPr/>
          <p:nvPr/>
        </p:nvSpPr>
        <p:spPr>
          <a:xfrm>
            <a:off x="8028360" y="6482880"/>
            <a:ext cx="1005120" cy="254520"/>
          </a:xfrm>
          <a:prstGeom prst="rightArrow">
            <a:avLst>
              <a:gd name="adj1" fmla="val 50000"/>
              <a:gd name="adj2" fmla="val 50000"/>
            </a:avLst>
          </a:prstGeom>
          <a:solidFill>
            <a:srgbClr val="eeece1"/>
          </a:solidFill>
          <a:ln w="9360">
            <a:solidFill>
              <a:srgbClr val="1f497d"/>
            </a:solidFill>
            <a:round/>
          </a:ln>
        </p:spPr>
        <p:style>
          <a:lnRef idx="0"/>
          <a:fillRef idx="0"/>
          <a:effectRef idx="0"/>
          <a:fontRef idx="minor"/>
        </p:style>
      </p:sp>
    </p:spTree>
  </p:cSld>
  <p:timing>
    <p:tnLst>
      <p:par>
        <p:cTn id="90" dur="indefinite" restart="never" nodeType="tmRoot">
          <p:childTnLst>
            <p:seq>
              <p:cTn id="91" dur="indefinite" nodeType="mainSeq">
                <p:childTnLst>
                  <p:par>
                    <p:cTn id="92" fill="hold">
                      <p:stCondLst>
                        <p:cond delay="indefinite"/>
                      </p:stCondLst>
                      <p:childTnLst>
                        <p:par>
                          <p:cTn id="93" fill="hold">
                            <p:stCondLst>
                              <p:cond delay="0"/>
                            </p:stCondLst>
                            <p:childTnLst>
                              <p:par>
                                <p:cTn id="94" nodeType="clickEffect" fill="hold" presetClass="entr" presetID="2" presetSubtype="4">
                                  <p:stCondLst>
                                    <p:cond delay="0"/>
                                  </p:stCondLst>
                                  <p:childTnLst>
                                    <p:set>
                                      <p:cBhvr>
                                        <p:cTn id="95" dur="1" fill="hold">
                                          <p:stCondLst>
                                            <p:cond delay="0"/>
                                          </p:stCondLst>
                                        </p:cTn>
                                        <p:tgtEl>
                                          <p:spTgt spid="133"/>
                                        </p:tgtEl>
                                        <p:attrNameLst>
                                          <p:attrName>style.visibility</p:attrName>
                                        </p:attrNameLst>
                                      </p:cBhvr>
                                      <p:to>
                                        <p:strVal val="visible"/>
                                      </p:to>
                                    </p:set>
                                    <p:anim calcmode="lin" valueType="num">
                                      <p:cBhvr additive="repl">
                                        <p:cTn id="96" dur="500" fill="hold"/>
                                        <p:tgtEl>
                                          <p:spTgt spid="133"/>
                                        </p:tgtEl>
                                        <p:attrNameLst>
                                          <p:attrName>ppt_x</p:attrName>
                                        </p:attrNameLst>
                                      </p:cBhvr>
                                      <p:tavLst>
                                        <p:tav tm="0">
                                          <p:val>
                                            <p:strVal val="#ppt_x"/>
                                          </p:val>
                                        </p:tav>
                                        <p:tav tm="100000">
                                          <p:val>
                                            <p:strVal val="#ppt_x"/>
                                          </p:val>
                                        </p:tav>
                                      </p:tavLst>
                                    </p:anim>
                                    <p:anim calcmode="lin" valueType="num">
                                      <p:cBhvr additive="repl">
                                        <p:cTn id="97" dur="500" fill="hold"/>
                                        <p:tgtEl>
                                          <p:spTgt spid="133"/>
                                        </p:tgtEl>
                                        <p:attrNameLst>
                                          <p:attrName>ppt_y</p:attrName>
                                        </p:attrNameLst>
                                      </p:cBhvr>
                                      <p:tavLst>
                                        <p:tav tm="0">
                                          <p:val>
                                            <p:strVal val="1+#ppt_h/2"/>
                                          </p:val>
                                        </p:tav>
                                        <p:tav tm="100000">
                                          <p:val>
                                            <p:strVal val="#ppt_y"/>
                                          </p:val>
                                        </p:tav>
                                      </p:tavLst>
                                    </p:anim>
                                  </p:childTnLst>
                                </p:cTn>
                              </p:par>
                            </p:childTnLst>
                          </p:cTn>
                        </p:par>
                      </p:childTnLst>
                    </p:cTn>
                  </p:par>
                  <p:par>
                    <p:cTn id="98" fill="hold">
                      <p:stCondLst>
                        <p:cond delay="indefinite"/>
                      </p:stCondLst>
                      <p:childTnLst>
                        <p:par>
                          <p:cTn id="99" fill="hold">
                            <p:stCondLst>
                              <p:cond delay="0"/>
                            </p:stCondLst>
                            <p:childTnLst>
                              <p:par>
                                <p:cTn id="100" nodeType="clickEffect" fill="hold" presetClass="entr" presetID="2" presetSubtype="4">
                                  <p:stCondLst>
                                    <p:cond delay="0"/>
                                  </p:stCondLst>
                                  <p:childTnLst>
                                    <p:set>
                                      <p:cBhvr>
                                        <p:cTn id="101" dur="1" fill="hold">
                                          <p:stCondLst>
                                            <p:cond delay="0"/>
                                          </p:stCondLst>
                                        </p:cTn>
                                        <p:tgtEl>
                                          <p:spTgt spid="134"/>
                                        </p:tgtEl>
                                        <p:attrNameLst>
                                          <p:attrName>style.visibility</p:attrName>
                                        </p:attrNameLst>
                                      </p:cBhvr>
                                      <p:to>
                                        <p:strVal val="visible"/>
                                      </p:to>
                                    </p:set>
                                    <p:anim calcmode="lin" valueType="num">
                                      <p:cBhvr additive="repl">
                                        <p:cTn id="102" dur="500" fill="hold"/>
                                        <p:tgtEl>
                                          <p:spTgt spid="134"/>
                                        </p:tgtEl>
                                        <p:attrNameLst>
                                          <p:attrName>ppt_x</p:attrName>
                                        </p:attrNameLst>
                                      </p:cBhvr>
                                      <p:tavLst>
                                        <p:tav tm="0">
                                          <p:val>
                                            <p:strVal val="#ppt_x"/>
                                          </p:val>
                                        </p:tav>
                                        <p:tav tm="100000">
                                          <p:val>
                                            <p:strVal val="#ppt_x"/>
                                          </p:val>
                                        </p:tav>
                                      </p:tavLst>
                                    </p:anim>
                                    <p:anim calcmode="lin" valueType="num">
                                      <p:cBhvr additive="repl">
                                        <p:cTn id="103" dur="500" fill="hold"/>
                                        <p:tgtEl>
                                          <p:spTgt spid="134"/>
                                        </p:tgtEl>
                                        <p:attrNameLst>
                                          <p:attrName>ppt_y</p:attrName>
                                        </p:attrNameLst>
                                      </p:cBhvr>
                                      <p:tavLst>
                                        <p:tav tm="0">
                                          <p:val>
                                            <p:strVal val="1+#ppt_h/2"/>
                                          </p:val>
                                        </p:tav>
                                        <p:tav tm="100000">
                                          <p:val>
                                            <p:strVal val="#ppt_y"/>
                                          </p:val>
                                        </p:tav>
                                      </p:tavLst>
                                    </p:anim>
                                  </p:childTnLst>
                                </p:cTn>
                              </p:par>
                            </p:childTnLst>
                          </p:cTn>
                        </p:par>
                      </p:childTnLst>
                    </p:cTn>
                  </p:par>
                  <p:par>
                    <p:cTn id="104" fill="hold">
                      <p:stCondLst>
                        <p:cond delay="indefinite"/>
                      </p:stCondLst>
                      <p:childTnLst>
                        <p:par>
                          <p:cTn id="105" fill="hold">
                            <p:stCondLst>
                              <p:cond delay="0"/>
                            </p:stCondLst>
                            <p:childTnLst>
                              <p:par>
                                <p:cTn id="106" nodeType="clickEffect" fill="hold" presetClass="entr" presetID="2" presetSubtype="4">
                                  <p:stCondLst>
                                    <p:cond delay="0"/>
                                  </p:stCondLst>
                                  <p:childTnLst>
                                    <p:set>
                                      <p:cBhvr>
                                        <p:cTn id="107" dur="1" fill="hold">
                                          <p:stCondLst>
                                            <p:cond delay="0"/>
                                          </p:stCondLst>
                                        </p:cTn>
                                        <p:tgtEl>
                                          <p:spTgt spid="135"/>
                                        </p:tgtEl>
                                        <p:attrNameLst>
                                          <p:attrName>style.visibility</p:attrName>
                                        </p:attrNameLst>
                                      </p:cBhvr>
                                      <p:to>
                                        <p:strVal val="visible"/>
                                      </p:to>
                                    </p:set>
                                    <p:anim calcmode="lin" valueType="num">
                                      <p:cBhvr additive="repl">
                                        <p:cTn id="108" dur="500" fill="hold"/>
                                        <p:tgtEl>
                                          <p:spTgt spid="135"/>
                                        </p:tgtEl>
                                        <p:attrNameLst>
                                          <p:attrName>ppt_x</p:attrName>
                                        </p:attrNameLst>
                                      </p:cBhvr>
                                      <p:tavLst>
                                        <p:tav tm="0">
                                          <p:val>
                                            <p:strVal val="#ppt_x"/>
                                          </p:val>
                                        </p:tav>
                                        <p:tav tm="100000">
                                          <p:val>
                                            <p:strVal val="#ppt_x"/>
                                          </p:val>
                                        </p:tav>
                                      </p:tavLst>
                                    </p:anim>
                                    <p:anim calcmode="lin" valueType="num">
                                      <p:cBhvr additive="repl">
                                        <p:cTn id="109" dur="500" fill="hold"/>
                                        <p:tgtEl>
                                          <p:spTgt spid="135"/>
                                        </p:tgtEl>
                                        <p:attrNameLst>
                                          <p:attrName>ppt_y</p:attrName>
                                        </p:attrNameLst>
                                      </p:cBhvr>
                                      <p:tavLst>
                                        <p:tav tm="0">
                                          <p:val>
                                            <p:strVal val="1+#ppt_h/2"/>
                                          </p:val>
                                        </p:tav>
                                        <p:tav tm="100000">
                                          <p:val>
                                            <p:strVal val="#ppt_y"/>
                                          </p:val>
                                        </p:tav>
                                      </p:tavLst>
                                    </p:anim>
                                  </p:childTnLst>
                                </p:cTn>
                              </p:par>
                            </p:childTnLst>
                          </p:cTn>
                        </p:par>
                      </p:childTnLst>
                    </p:cTn>
                  </p:par>
                  <p:par>
                    <p:cTn id="110" fill="hold">
                      <p:stCondLst>
                        <p:cond delay="indefinite"/>
                      </p:stCondLst>
                      <p:childTnLst>
                        <p:par>
                          <p:cTn id="111" fill="hold">
                            <p:stCondLst>
                              <p:cond delay="0"/>
                            </p:stCondLst>
                            <p:childTnLst>
                              <p:par>
                                <p:cTn id="112" nodeType="clickEffect" fill="hold" presetClass="entr" presetID="2" presetSubtype="4">
                                  <p:stCondLst>
                                    <p:cond delay="0"/>
                                  </p:stCondLst>
                                  <p:childTnLst>
                                    <p:set>
                                      <p:cBhvr>
                                        <p:cTn id="113" dur="1" fill="hold">
                                          <p:stCondLst>
                                            <p:cond delay="0"/>
                                          </p:stCondLst>
                                        </p:cTn>
                                        <p:tgtEl>
                                          <p:spTgt spid="136"/>
                                        </p:tgtEl>
                                        <p:attrNameLst>
                                          <p:attrName>style.visibility</p:attrName>
                                        </p:attrNameLst>
                                      </p:cBhvr>
                                      <p:to>
                                        <p:strVal val="visible"/>
                                      </p:to>
                                    </p:set>
                                    <p:anim calcmode="lin" valueType="num">
                                      <p:cBhvr additive="repl">
                                        <p:cTn id="114" dur="500" fill="hold"/>
                                        <p:tgtEl>
                                          <p:spTgt spid="136"/>
                                        </p:tgtEl>
                                        <p:attrNameLst>
                                          <p:attrName>ppt_x</p:attrName>
                                        </p:attrNameLst>
                                      </p:cBhvr>
                                      <p:tavLst>
                                        <p:tav tm="0">
                                          <p:val>
                                            <p:strVal val="#ppt_x"/>
                                          </p:val>
                                        </p:tav>
                                        <p:tav tm="100000">
                                          <p:val>
                                            <p:strVal val="#ppt_x"/>
                                          </p:val>
                                        </p:tav>
                                      </p:tavLst>
                                    </p:anim>
                                    <p:anim calcmode="lin" valueType="num">
                                      <p:cBhvr additive="repl">
                                        <p:cTn id="115" dur="500" fill="hold"/>
                                        <p:tgtEl>
                                          <p:spTgt spid="136"/>
                                        </p:tgtEl>
                                        <p:attrNameLst>
                                          <p:attrName>ppt_y</p:attrName>
                                        </p:attrNameLst>
                                      </p:cBhvr>
                                      <p:tavLst>
                                        <p:tav tm="0">
                                          <p:val>
                                            <p:strVal val="1+#ppt_h/2"/>
                                          </p:val>
                                        </p:tav>
                                        <p:tav tm="100000">
                                          <p:val>
                                            <p:strVal val="#ppt_y"/>
                                          </p:val>
                                        </p:tav>
                                      </p:tavLst>
                                    </p:anim>
                                  </p:childTnLst>
                                </p:cTn>
                              </p:par>
                            </p:childTnLst>
                          </p:cTn>
                        </p:par>
                      </p:childTnLst>
                    </p:cTn>
                  </p:par>
                  <p:par>
                    <p:cTn id="116" fill="hold">
                      <p:stCondLst>
                        <p:cond delay="indefinite"/>
                      </p:stCondLst>
                      <p:childTnLst>
                        <p:par>
                          <p:cTn id="117" fill="hold">
                            <p:stCondLst>
                              <p:cond delay="0"/>
                            </p:stCondLst>
                            <p:childTnLst>
                              <p:par>
                                <p:cTn id="118" nodeType="clickEffect" fill="hold" presetClass="entr" presetID="2" presetSubtype="4">
                                  <p:stCondLst>
                                    <p:cond delay="0"/>
                                  </p:stCondLst>
                                  <p:childTnLst>
                                    <p:set>
                                      <p:cBhvr>
                                        <p:cTn id="119" dur="1" fill="hold">
                                          <p:stCondLst>
                                            <p:cond delay="0"/>
                                          </p:stCondLst>
                                        </p:cTn>
                                        <p:tgtEl>
                                          <p:spTgt spid="137"/>
                                        </p:tgtEl>
                                        <p:attrNameLst>
                                          <p:attrName>style.visibility</p:attrName>
                                        </p:attrNameLst>
                                      </p:cBhvr>
                                      <p:to>
                                        <p:strVal val="visible"/>
                                      </p:to>
                                    </p:set>
                                    <p:anim calcmode="lin" valueType="num">
                                      <p:cBhvr additive="repl">
                                        <p:cTn id="120" dur="500" fill="hold"/>
                                        <p:tgtEl>
                                          <p:spTgt spid="137"/>
                                        </p:tgtEl>
                                        <p:attrNameLst>
                                          <p:attrName>ppt_x</p:attrName>
                                        </p:attrNameLst>
                                      </p:cBhvr>
                                      <p:tavLst>
                                        <p:tav tm="0">
                                          <p:val>
                                            <p:strVal val="#ppt_x"/>
                                          </p:val>
                                        </p:tav>
                                        <p:tav tm="100000">
                                          <p:val>
                                            <p:strVal val="#ppt_x"/>
                                          </p:val>
                                        </p:tav>
                                      </p:tavLst>
                                    </p:anim>
                                    <p:anim calcmode="lin" valueType="num">
                                      <p:cBhvr additive="repl">
                                        <p:cTn id="121" dur="500" fill="hold"/>
                                        <p:tgtEl>
                                          <p:spTgt spid="137"/>
                                        </p:tgtEl>
                                        <p:attrNameLst>
                                          <p:attrName>ppt_y</p:attrName>
                                        </p:attrNameLst>
                                      </p:cBhvr>
                                      <p:tavLst>
                                        <p:tav tm="0">
                                          <p:val>
                                            <p:strVal val="1+#ppt_h/2"/>
                                          </p:val>
                                        </p:tav>
                                        <p:tav tm="100000">
                                          <p:val>
                                            <p:strVal val="#ppt_y"/>
                                          </p:val>
                                        </p:tav>
                                      </p:tavLst>
                                    </p:anim>
                                  </p:childTnLst>
                                </p:cTn>
                              </p:par>
                            </p:childTnLst>
                          </p:cTn>
                        </p:par>
                      </p:childTnLst>
                    </p:cTn>
                  </p:par>
                  <p:par>
                    <p:cTn id="122" fill="hold">
                      <p:stCondLst>
                        <p:cond delay="indefinite"/>
                      </p:stCondLst>
                      <p:childTnLst>
                        <p:par>
                          <p:cTn id="123" fill="hold">
                            <p:stCondLst>
                              <p:cond delay="0"/>
                            </p:stCondLst>
                            <p:childTnLst>
                              <p:par>
                                <p:cTn id="124" nodeType="clickEffect" fill="hold" presetClass="entr" presetID="2" presetSubtype="8">
                                  <p:stCondLst>
                                    <p:cond delay="0"/>
                                  </p:stCondLst>
                                  <p:childTnLst>
                                    <p:set>
                                      <p:cBhvr>
                                        <p:cTn id="125" dur="1" fill="hold">
                                          <p:stCondLst>
                                            <p:cond delay="0"/>
                                          </p:stCondLst>
                                        </p:cTn>
                                        <p:tgtEl>
                                          <p:spTgt spid="138"/>
                                        </p:tgtEl>
                                        <p:attrNameLst>
                                          <p:attrName>style.visibility</p:attrName>
                                        </p:attrNameLst>
                                      </p:cBhvr>
                                      <p:to>
                                        <p:strVal val="visible"/>
                                      </p:to>
                                    </p:set>
                                    <p:anim calcmode="lin" valueType="num">
                                      <p:cBhvr additive="repl">
                                        <p:cTn id="126" dur="500" fill="hold"/>
                                        <p:tgtEl>
                                          <p:spTgt spid="138"/>
                                        </p:tgtEl>
                                        <p:attrNameLst>
                                          <p:attrName>ppt_x</p:attrName>
                                        </p:attrNameLst>
                                      </p:cBhvr>
                                      <p:tavLst>
                                        <p:tav tm="0">
                                          <p:val>
                                            <p:strVal val="0-#ppt_w/2"/>
                                          </p:val>
                                        </p:tav>
                                        <p:tav tm="100000">
                                          <p:val>
                                            <p:strVal val="#ppt_x"/>
                                          </p:val>
                                        </p:tav>
                                      </p:tavLst>
                                    </p:anim>
                                    <p:anim calcmode="lin" valueType="num">
                                      <p:cBhvr additive="repl">
                                        <p:cTn id="127" dur="500" fill="hold"/>
                                        <p:tgtEl>
                                          <p:spTgt spid="138"/>
                                        </p:tgtEl>
                                        <p:attrNameLst>
                                          <p:attrName>ppt_y</p:attrName>
                                        </p:attrNameLst>
                                      </p:cBhvr>
                                      <p:tavLst>
                                        <p:tav tm="0">
                                          <p:val>
                                            <p:strVal val="#ppt_y"/>
                                          </p:val>
                                        </p:tav>
                                        <p:tav tm="100000">
                                          <p:val>
                                            <p:strVal val="#ppt_y"/>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d9d2e9"/>
        </a:solidFill>
      </p:bgPr>
    </p:bg>
    <p:spTree>
      <p:nvGrpSpPr>
        <p:cNvPr id="1" name=""/>
        <p:cNvGrpSpPr/>
        <p:nvPr/>
      </p:nvGrpSpPr>
      <p:grpSpPr>
        <a:xfrm>
          <a:off x="0" y="0"/>
          <a:ext cx="0" cy="0"/>
          <a:chOff x="0" y="0"/>
          <a:chExt cx="0" cy="0"/>
        </a:xfrm>
      </p:grpSpPr>
      <p:sp>
        <p:nvSpPr>
          <p:cNvPr id="139" name="TextShape 1"/>
          <p:cNvSpPr txBox="1"/>
          <p:nvPr/>
        </p:nvSpPr>
        <p:spPr>
          <a:xfrm>
            <a:off x="457200" y="0"/>
            <a:ext cx="8229240" cy="489240"/>
          </a:xfrm>
          <a:prstGeom prst="rect">
            <a:avLst/>
          </a:prstGeom>
          <a:noFill/>
          <a:ln>
            <a:noFill/>
          </a:ln>
        </p:spPr>
        <p:txBody>
          <a:bodyPr anchor="ctr"/>
          <a:p>
            <a:pPr algn="ctr">
              <a:lnSpc>
                <a:spcPct val="100000"/>
              </a:lnSpc>
            </a:pPr>
            <a:r>
              <a:rPr b="0" lang="en-US" sz="2400" spc="-1" strike="noStrike">
                <a:solidFill>
                  <a:srgbClr val="1f497d"/>
                </a:solidFill>
                <a:uFill>
                  <a:solidFill>
                    <a:srgbClr val="ffffff"/>
                  </a:solidFill>
                </a:uFill>
                <a:latin typeface="Calibri"/>
                <a:ea typeface="Calibri"/>
              </a:rPr>
              <a:t>Bar Chart Graph</a:t>
            </a:r>
            <a:endParaRPr b="0" lang="en-US" sz="1400" spc="-1" strike="noStrike">
              <a:solidFill>
                <a:srgbClr val="000000"/>
              </a:solidFill>
              <a:uFill>
                <a:solidFill>
                  <a:srgbClr val="ffffff"/>
                </a:solidFill>
              </a:uFill>
              <a:latin typeface="Arial"/>
            </a:endParaRPr>
          </a:p>
        </p:txBody>
      </p:sp>
      <p:pic>
        <p:nvPicPr>
          <p:cNvPr id="140" name="Shape 125" descr=""/>
          <p:cNvPicPr/>
          <p:nvPr/>
        </p:nvPicPr>
        <p:blipFill>
          <a:blip r:embed="rId1"/>
          <a:stretch/>
        </p:blipFill>
        <p:spPr>
          <a:xfrm>
            <a:off x="1004040" y="2743200"/>
            <a:ext cx="7135920" cy="3931920"/>
          </a:xfrm>
          <a:prstGeom prst="rect">
            <a:avLst/>
          </a:prstGeom>
          <a:ln>
            <a:noFill/>
          </a:ln>
        </p:spPr>
      </p:pic>
      <p:sp>
        <p:nvSpPr>
          <p:cNvPr id="141" name="CustomShape 2"/>
          <p:cNvSpPr/>
          <p:nvPr/>
        </p:nvSpPr>
        <p:spPr>
          <a:xfrm>
            <a:off x="668880" y="750600"/>
            <a:ext cx="8017560" cy="1731960"/>
          </a:xfrm>
          <a:prstGeom prst="rect">
            <a:avLst/>
          </a:prstGeom>
          <a:solidFill>
            <a:srgbClr val="4f81bd"/>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0" lang="en-US" sz="1800" spc="-1" strike="noStrike">
                <a:solidFill>
                  <a:srgbClr val="ffffff"/>
                </a:solidFill>
                <a:uFill>
                  <a:solidFill>
                    <a:srgbClr val="ffffff"/>
                  </a:solidFill>
                </a:uFill>
                <a:latin typeface="Montserrat SemiBold"/>
                <a:ea typeface="Arial"/>
              </a:rPr>
              <a:t>There have information of  year and people died in earthquake. In this graph it is showing forecast of earthquake 2012 to 2013 above people could be possibly death at last 25k. In the Y-axis represent amount of death and X-axis earthquake happens on this year. </a:t>
            </a:r>
            <a:endParaRPr b="0" lang="en-US" sz="1800" spc="-1" strike="noStrike">
              <a:solidFill>
                <a:srgbClr val="000000"/>
              </a:solidFill>
              <a:uFill>
                <a:solidFill>
                  <a:srgbClr val="ffffff"/>
                </a:solidFill>
              </a:uFill>
              <a:latin typeface="Arial"/>
            </a:endParaRPr>
          </a:p>
        </p:txBody>
      </p:sp>
    </p:spTree>
  </p:cSld>
  <p:timing>
    <p:tnLst>
      <p:par>
        <p:cTn id="128" dur="indefinite" restart="never" nodeType="tmRoot">
          <p:childTnLst>
            <p:seq>
              <p:cTn id="129" dur="indefinite" nodeType="mainSeq">
                <p:childTnLst>
                  <p:par>
                    <p:cTn id="130" fill="hold">
                      <p:stCondLst>
                        <p:cond delay="indefinite"/>
                      </p:stCondLst>
                      <p:childTnLst>
                        <p:par>
                          <p:cTn id="131" fill="hold">
                            <p:stCondLst>
                              <p:cond delay="0"/>
                            </p:stCondLst>
                            <p:childTnLst>
                              <p:par>
                                <p:cTn id="132" nodeType="clickEffect" fill="hold" presetClass="entr" presetID="10">
                                  <p:stCondLst>
                                    <p:cond delay="0"/>
                                  </p:stCondLst>
                                  <p:childTnLst>
                                    <p:set>
                                      <p:cBhvr>
                                        <p:cTn id="133" dur="1" fill="hold">
                                          <p:stCondLst>
                                            <p:cond delay="0"/>
                                          </p:stCondLst>
                                        </p:cTn>
                                        <p:tgtEl>
                                          <p:spTgt spid="139"/>
                                        </p:tgtEl>
                                        <p:attrNameLst>
                                          <p:attrName>style.visibility</p:attrName>
                                        </p:attrNameLst>
                                      </p:cBhvr>
                                      <p:to>
                                        <p:strVal val="visible"/>
                                      </p:to>
                                    </p:set>
                                    <p:animEffect filter="fade" transition="in">
                                      <p:cBhvr additive="repl">
                                        <p:cTn id="134" dur="500"/>
                                        <p:tgtEl>
                                          <p:spTgt spid="139"/>
                                        </p:tgtEl>
                                      </p:cBhvr>
                                    </p:animEffect>
                                  </p:childTnLst>
                                </p:cTn>
                              </p:par>
                              <p:par>
                                <p:cTn id="135" nodeType="withEffect" fill="hold" presetClass="entr" presetID="10">
                                  <p:stCondLst>
                                    <p:cond delay="0"/>
                                  </p:stCondLst>
                                  <p:childTnLst>
                                    <p:set>
                                      <p:cBhvr>
                                        <p:cTn id="136" dur="1" fill="hold">
                                          <p:stCondLst>
                                            <p:cond delay="0"/>
                                          </p:stCondLst>
                                        </p:cTn>
                                        <p:tgtEl>
                                          <p:spTgt spid="140"/>
                                        </p:tgtEl>
                                        <p:attrNameLst>
                                          <p:attrName>style.visibility</p:attrName>
                                        </p:attrNameLst>
                                      </p:cBhvr>
                                      <p:to>
                                        <p:strVal val="visible"/>
                                      </p:to>
                                    </p:set>
                                    <p:animEffect filter="fade" transition="in">
                                      <p:cBhvr additive="repl">
                                        <p:cTn id="137" dur="500"/>
                                        <p:tgtEl>
                                          <p:spTgt spid="140"/>
                                        </p:tgtEl>
                                      </p:cBhvr>
                                    </p:animEffect>
                                  </p:childTnLst>
                                </p:cTn>
                              </p:par>
                            </p:childTnLst>
                          </p:cTn>
                        </p:par>
                      </p:childTnLst>
                    </p:cTn>
                  </p:par>
                  <p:par>
                    <p:cTn id="138" fill="hold">
                      <p:stCondLst>
                        <p:cond delay="indefinite"/>
                      </p:stCondLst>
                      <p:childTnLst>
                        <p:par>
                          <p:cTn id="139" fill="hold">
                            <p:stCondLst>
                              <p:cond delay="0"/>
                            </p:stCondLst>
                            <p:childTnLst>
                              <p:par>
                                <p:cTn id="140" nodeType="clickEffect" fill="hold" presetClass="entr" presetID="2" presetSubtype="8">
                                  <p:stCondLst>
                                    <p:cond delay="0"/>
                                  </p:stCondLst>
                                  <p:childTnLst>
                                    <p:set>
                                      <p:cBhvr>
                                        <p:cTn id="141" dur="1" fill="hold">
                                          <p:stCondLst>
                                            <p:cond delay="0"/>
                                          </p:stCondLst>
                                        </p:cTn>
                                        <p:tgtEl>
                                          <p:spTgt spid="141"/>
                                        </p:tgtEl>
                                        <p:attrNameLst>
                                          <p:attrName>style.visibility</p:attrName>
                                        </p:attrNameLst>
                                      </p:cBhvr>
                                      <p:to>
                                        <p:strVal val="visible"/>
                                      </p:to>
                                    </p:set>
                                    <p:anim calcmode="lin" valueType="num">
                                      <p:cBhvr additive="repl">
                                        <p:cTn id="142" dur="500" fill="hold"/>
                                        <p:tgtEl>
                                          <p:spTgt spid="141"/>
                                        </p:tgtEl>
                                        <p:attrNameLst>
                                          <p:attrName>ppt_x</p:attrName>
                                        </p:attrNameLst>
                                      </p:cBhvr>
                                      <p:tavLst>
                                        <p:tav tm="0">
                                          <p:val>
                                            <p:strVal val="0-#ppt_w/2"/>
                                          </p:val>
                                        </p:tav>
                                        <p:tav tm="100000">
                                          <p:val>
                                            <p:strVal val="#ppt_x"/>
                                          </p:val>
                                        </p:tav>
                                      </p:tavLst>
                                    </p:anim>
                                    <p:anim calcmode="lin" valueType="num">
                                      <p:cBhvr additive="repl">
                                        <p:cTn id="143" dur="500" fill="hold"/>
                                        <p:tgtEl>
                                          <p:spTgt spid="141"/>
                                        </p:tgtEl>
                                        <p:attrNameLst>
                                          <p:attrName>ppt_y</p:attrName>
                                        </p:attrNameLst>
                                      </p:cBhvr>
                                      <p:tavLst>
                                        <p:tav tm="0">
                                          <p:val>
                                            <p:strVal val="#ppt_y"/>
                                          </p:val>
                                        </p:tav>
                                        <p:tav tm="100000">
                                          <p:val>
                                            <p:strVal val="#ppt_y"/>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2" name="CustomShape 1"/>
          <p:cNvSpPr/>
          <p:nvPr/>
        </p:nvSpPr>
        <p:spPr>
          <a:xfrm>
            <a:off x="0" y="0"/>
            <a:ext cx="9143640" cy="6857640"/>
          </a:xfrm>
          <a:prstGeom prst="rect">
            <a:avLst/>
          </a:prstGeom>
          <a:solidFill>
            <a:srgbClr val="dbeef4"/>
          </a:solidFill>
          <a:ln w="25560">
            <a:solidFill>
              <a:srgbClr val="3a5f8b"/>
            </a:solidFill>
            <a:round/>
          </a:ln>
        </p:spPr>
        <p:style>
          <a:lnRef idx="0"/>
          <a:fillRef idx="0"/>
          <a:effectRef idx="0"/>
          <a:fontRef idx="minor"/>
        </p:style>
      </p:sp>
      <p:sp>
        <p:nvSpPr>
          <p:cNvPr id="143" name="TextShape 2"/>
          <p:cNvSpPr txBox="1"/>
          <p:nvPr/>
        </p:nvSpPr>
        <p:spPr>
          <a:xfrm>
            <a:off x="457200" y="274680"/>
            <a:ext cx="8229240" cy="748440"/>
          </a:xfrm>
          <a:prstGeom prst="rect">
            <a:avLst/>
          </a:prstGeom>
          <a:solidFill>
            <a:srgbClr val="ffffff"/>
          </a:solidFill>
          <a:ln>
            <a:noFill/>
          </a:ln>
        </p:spPr>
        <p:txBody>
          <a:bodyPr anchor="ctr"/>
          <a:p>
            <a:pPr algn="ctr">
              <a:lnSpc>
                <a:spcPct val="100000"/>
              </a:lnSpc>
            </a:pPr>
            <a:r>
              <a:rPr b="0" lang="en-US" sz="4400" spc="-1" strike="noStrike">
                <a:solidFill>
                  <a:srgbClr val="000000"/>
                </a:solidFill>
                <a:uFill>
                  <a:solidFill>
                    <a:srgbClr val="ffffff"/>
                  </a:solidFill>
                </a:uFill>
                <a:latin typeface="Calibri"/>
                <a:ea typeface="Calibri"/>
              </a:rPr>
              <a:t>Map Graph</a:t>
            </a:r>
            <a:endParaRPr b="0" lang="en-US" sz="1400" spc="-1" strike="noStrike">
              <a:solidFill>
                <a:srgbClr val="000000"/>
              </a:solidFill>
              <a:uFill>
                <a:solidFill>
                  <a:srgbClr val="ffffff"/>
                </a:solidFill>
              </a:uFill>
              <a:latin typeface="Arial"/>
            </a:endParaRPr>
          </a:p>
        </p:txBody>
      </p:sp>
      <p:pic>
        <p:nvPicPr>
          <p:cNvPr id="144" name="Picture 8" descr=""/>
          <p:cNvPicPr/>
          <p:nvPr/>
        </p:nvPicPr>
        <p:blipFill>
          <a:blip r:embed="rId1"/>
          <a:stretch/>
        </p:blipFill>
        <p:spPr>
          <a:xfrm>
            <a:off x="68400" y="2484000"/>
            <a:ext cx="9020880" cy="4476240"/>
          </a:xfrm>
          <a:prstGeom prst="rect">
            <a:avLst/>
          </a:prstGeom>
          <a:ln>
            <a:noFill/>
          </a:ln>
        </p:spPr>
      </p:pic>
      <p:sp>
        <p:nvSpPr>
          <p:cNvPr id="145" name="CustomShape 3"/>
          <p:cNvSpPr/>
          <p:nvPr/>
        </p:nvSpPr>
        <p:spPr>
          <a:xfrm>
            <a:off x="457200" y="1296360"/>
            <a:ext cx="8229240" cy="118764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400" spc="-1" strike="noStrike">
                <a:solidFill>
                  <a:srgbClr val="000000"/>
                </a:solidFill>
                <a:uFill>
                  <a:solidFill>
                    <a:srgbClr val="ffffff"/>
                  </a:solidFill>
                </a:uFill>
                <a:latin typeface="Montserrat SemiBold"/>
                <a:ea typeface="Arial"/>
              </a:rPr>
              <a:t>In this map showing location of earthquake and bubbles are indicating amount of death that’s why its called map graph</a:t>
            </a:r>
            <a:endParaRPr b="0" lang="en-US" sz="1800" spc="-1" strike="noStrike">
              <a:solidFill>
                <a:srgbClr val="000000"/>
              </a:solidFill>
              <a:uFill>
                <a:solidFill>
                  <a:srgbClr val="ffffff"/>
                </a:solidFill>
              </a:uFill>
              <a:latin typeface="Arial"/>
            </a:endParaRPr>
          </a:p>
        </p:txBody>
      </p:sp>
    </p:spTree>
  </p:cSld>
  <p:timing>
    <p:tnLst>
      <p:par>
        <p:cTn id="144" dur="indefinite" restart="never" nodeType="tmRoot">
          <p:childTnLst>
            <p:seq>
              <p:cTn id="145" dur="indefinite" nodeType="mainSeq">
                <p:childTnLst>
                  <p:par>
                    <p:cTn id="146" fill="hold">
                      <p:stCondLst>
                        <p:cond delay="indefinite"/>
                      </p:stCondLst>
                      <p:childTnLst>
                        <p:par>
                          <p:cTn id="147" fill="hold">
                            <p:stCondLst>
                              <p:cond delay="0"/>
                            </p:stCondLst>
                            <p:childTnLst>
                              <p:par>
                                <p:cTn id="148" nodeType="clickEffect" fill="hold" presetClass="entr" presetID="10">
                                  <p:stCondLst>
                                    <p:cond delay="0"/>
                                  </p:stCondLst>
                                  <p:childTnLst>
                                    <p:set>
                                      <p:cBhvr>
                                        <p:cTn id="149" dur="1" fill="hold">
                                          <p:stCondLst>
                                            <p:cond delay="0"/>
                                          </p:stCondLst>
                                        </p:cTn>
                                        <p:tgtEl>
                                          <p:spTgt spid="143"/>
                                        </p:tgtEl>
                                        <p:attrNameLst>
                                          <p:attrName>style.visibility</p:attrName>
                                        </p:attrNameLst>
                                      </p:cBhvr>
                                      <p:to>
                                        <p:strVal val="visible"/>
                                      </p:to>
                                    </p:set>
                                    <p:animEffect filter="fade" transition="in">
                                      <p:cBhvr additive="repl">
                                        <p:cTn id="150" dur="500"/>
                                        <p:tgtEl>
                                          <p:spTgt spid="143"/>
                                        </p:tgtEl>
                                      </p:cBhvr>
                                    </p:animEffect>
                                  </p:childTnLst>
                                </p:cTn>
                              </p:par>
                              <p:par>
                                <p:cTn id="151" nodeType="withEffect" fill="hold" presetClass="entr" presetID="10">
                                  <p:stCondLst>
                                    <p:cond delay="0"/>
                                  </p:stCondLst>
                                  <p:childTnLst>
                                    <p:set>
                                      <p:cBhvr>
                                        <p:cTn id="152" dur="1" fill="hold">
                                          <p:stCondLst>
                                            <p:cond delay="0"/>
                                          </p:stCondLst>
                                        </p:cTn>
                                        <p:tgtEl>
                                          <p:spTgt spid="144"/>
                                        </p:tgtEl>
                                        <p:attrNameLst>
                                          <p:attrName>style.visibility</p:attrName>
                                        </p:attrNameLst>
                                      </p:cBhvr>
                                      <p:to>
                                        <p:strVal val="visible"/>
                                      </p:to>
                                    </p:set>
                                    <p:animEffect filter="fade" transition="in">
                                      <p:cBhvr additive="repl">
                                        <p:cTn id="153" dur="500"/>
                                        <p:tgtEl>
                                          <p:spTgt spid="144"/>
                                        </p:tgtEl>
                                      </p:cBhvr>
                                    </p:animEffect>
                                  </p:childTnLst>
                                </p:cTn>
                              </p:par>
                            </p:childTnLst>
                          </p:cTn>
                        </p:par>
                      </p:childTnLst>
                    </p:cTn>
                  </p:par>
                  <p:par>
                    <p:cTn id="154" fill="hold">
                      <p:stCondLst>
                        <p:cond delay="indefinite"/>
                      </p:stCondLst>
                      <p:childTnLst>
                        <p:par>
                          <p:cTn id="155" fill="hold">
                            <p:stCondLst>
                              <p:cond delay="0"/>
                            </p:stCondLst>
                            <p:childTnLst>
                              <p:par>
                                <p:cTn id="156" nodeType="clickEffect" fill="hold" presetClass="entr" presetID="2" presetSubtype="8">
                                  <p:stCondLst>
                                    <p:cond delay="0"/>
                                  </p:stCondLst>
                                  <p:childTnLst>
                                    <p:set>
                                      <p:cBhvr>
                                        <p:cTn id="157" dur="1" fill="hold">
                                          <p:stCondLst>
                                            <p:cond delay="0"/>
                                          </p:stCondLst>
                                        </p:cTn>
                                        <p:tgtEl>
                                          <p:spTgt spid="145"/>
                                        </p:tgtEl>
                                        <p:attrNameLst>
                                          <p:attrName>style.visibility</p:attrName>
                                        </p:attrNameLst>
                                      </p:cBhvr>
                                      <p:to>
                                        <p:strVal val="visible"/>
                                      </p:to>
                                    </p:set>
                                    <p:anim calcmode="lin" valueType="num">
                                      <p:cBhvr additive="repl">
                                        <p:cTn id="158" dur="500" fill="hold"/>
                                        <p:tgtEl>
                                          <p:spTgt spid="145"/>
                                        </p:tgtEl>
                                        <p:attrNameLst>
                                          <p:attrName>ppt_x</p:attrName>
                                        </p:attrNameLst>
                                      </p:cBhvr>
                                      <p:tavLst>
                                        <p:tav tm="0">
                                          <p:val>
                                            <p:strVal val="0-#ppt_w/2"/>
                                          </p:val>
                                        </p:tav>
                                        <p:tav tm="100000">
                                          <p:val>
                                            <p:strVal val="#ppt_x"/>
                                          </p:val>
                                        </p:tav>
                                      </p:tavLst>
                                    </p:anim>
                                    <p:anim calcmode="lin" valueType="num">
                                      <p:cBhvr additive="repl">
                                        <p:cTn id="159" dur="500" fill="hold"/>
                                        <p:tgtEl>
                                          <p:spTgt spid="145"/>
                                        </p:tgtEl>
                                        <p:attrNameLst>
                                          <p:attrName>ppt_y</p:attrName>
                                        </p:attrNameLst>
                                      </p:cBhvr>
                                      <p:tavLst>
                                        <p:tav tm="0">
                                          <p:val>
                                            <p:strVal val="#ppt_y"/>
                                          </p:val>
                                        </p:tav>
                                        <p:tav tm="100000">
                                          <p:val>
                                            <p:strVal val="#ppt_y"/>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6" name="TextShape 1"/>
          <p:cNvSpPr txBox="1"/>
          <p:nvPr/>
        </p:nvSpPr>
        <p:spPr>
          <a:xfrm>
            <a:off x="457200" y="274680"/>
            <a:ext cx="8229240" cy="612000"/>
          </a:xfrm>
          <a:prstGeom prst="rect">
            <a:avLst/>
          </a:prstGeom>
          <a:noFill/>
          <a:ln>
            <a:noFill/>
          </a:ln>
        </p:spPr>
        <p:txBody>
          <a:bodyPr anchor="ctr"/>
          <a:p>
            <a:pPr algn="ctr">
              <a:lnSpc>
                <a:spcPct val="100000"/>
              </a:lnSpc>
            </a:pPr>
            <a:r>
              <a:rPr b="0" lang="en-US" sz="4400" spc="-1" strike="noStrike">
                <a:solidFill>
                  <a:srgbClr val="000000"/>
                </a:solidFill>
                <a:uFill>
                  <a:solidFill>
                    <a:srgbClr val="ffffff"/>
                  </a:solidFill>
                </a:uFill>
                <a:latin typeface="Calibri"/>
                <a:ea typeface="Calibri"/>
              </a:rPr>
              <a:t>Line Graph</a:t>
            </a:r>
            <a:endParaRPr b="0" lang="en-US" sz="1400" spc="-1" strike="noStrike">
              <a:solidFill>
                <a:srgbClr val="000000"/>
              </a:solidFill>
              <a:uFill>
                <a:solidFill>
                  <a:srgbClr val="ffffff"/>
                </a:solidFill>
              </a:uFill>
              <a:latin typeface="Arial"/>
            </a:endParaRPr>
          </a:p>
        </p:txBody>
      </p:sp>
      <p:pic>
        <p:nvPicPr>
          <p:cNvPr id="147" name="Shape 137" descr=""/>
          <p:cNvPicPr/>
          <p:nvPr/>
        </p:nvPicPr>
        <p:blipFill>
          <a:blip r:embed="rId1"/>
          <a:stretch/>
        </p:blipFill>
        <p:spPr>
          <a:xfrm>
            <a:off x="1004040" y="2442960"/>
            <a:ext cx="7135920" cy="4414680"/>
          </a:xfrm>
          <a:prstGeom prst="rect">
            <a:avLst/>
          </a:prstGeom>
          <a:ln>
            <a:noFill/>
          </a:ln>
        </p:spPr>
      </p:pic>
      <p:sp>
        <p:nvSpPr>
          <p:cNvPr id="148" name="CustomShape 2"/>
          <p:cNvSpPr/>
          <p:nvPr/>
        </p:nvSpPr>
        <p:spPr>
          <a:xfrm>
            <a:off x="0" y="1050840"/>
            <a:ext cx="9143640" cy="1063800"/>
          </a:xfrm>
          <a:prstGeom prst="rect">
            <a:avLst/>
          </a:prstGeom>
          <a:solidFill>
            <a:srgbClr val="17375e"/>
          </a:solidFill>
          <a:ln>
            <a:noFill/>
          </a:ln>
        </p:spPr>
        <p:style>
          <a:lnRef idx="0"/>
          <a:fillRef idx="0"/>
          <a:effectRef idx="0"/>
          <a:fontRef idx="minor"/>
        </p:style>
        <p:txBody>
          <a:bodyPr lIns="90000" rIns="90000" tIns="45000" bIns="45000"/>
          <a:p>
            <a:pPr>
              <a:lnSpc>
                <a:spcPct val="100000"/>
              </a:lnSpc>
            </a:pPr>
            <a:r>
              <a:rPr b="0" lang="en-US" sz="1600" spc="-1" strike="noStrike">
                <a:solidFill>
                  <a:srgbClr val="ffffff"/>
                </a:solidFill>
                <a:uFill>
                  <a:solidFill>
                    <a:srgbClr val="ffffff"/>
                  </a:solidFill>
                </a:uFill>
                <a:latin typeface="Montserrat SemiBold"/>
                <a:ea typeface="Arial"/>
              </a:rPr>
              <a:t>The line graph is presenting Latitude and Magnitude of earthquake happened  from 1902 to 2011. The Green line is Latitude which is called lat and Magnitude called magt. Its represent base of line that’s why its called line graph. X-axis showing location and Y-axis showing Latitude and Magnitude.</a:t>
            </a:r>
            <a:endParaRPr b="0" lang="en-US" sz="1800" spc="-1" strike="noStrike">
              <a:solidFill>
                <a:srgbClr val="000000"/>
              </a:solidFill>
              <a:uFill>
                <a:solidFill>
                  <a:srgbClr val="ffffff"/>
                </a:solidFill>
              </a:uFill>
              <a:latin typeface="Arial"/>
            </a:endParaRPr>
          </a:p>
        </p:txBody>
      </p:sp>
    </p:spTree>
  </p:cSld>
  <p:timing>
    <p:tnLst>
      <p:par>
        <p:cTn id="160" dur="indefinite" restart="never" nodeType="tmRoot">
          <p:childTnLst>
            <p:seq>
              <p:cTn id="161" dur="indefinite" nodeType="mainSeq">
                <p:childTnLst>
                  <p:par>
                    <p:cTn id="162" fill="hold">
                      <p:stCondLst>
                        <p:cond delay="indefinite"/>
                      </p:stCondLst>
                      <p:childTnLst>
                        <p:par>
                          <p:cTn id="163" fill="hold">
                            <p:stCondLst>
                              <p:cond delay="0"/>
                            </p:stCondLst>
                            <p:childTnLst>
                              <p:par>
                                <p:cTn id="164" nodeType="clickEffect" fill="hold" presetClass="entr" presetID="10">
                                  <p:stCondLst>
                                    <p:cond delay="0"/>
                                  </p:stCondLst>
                                  <p:childTnLst>
                                    <p:set>
                                      <p:cBhvr>
                                        <p:cTn id="165" dur="1" fill="hold">
                                          <p:stCondLst>
                                            <p:cond delay="0"/>
                                          </p:stCondLst>
                                        </p:cTn>
                                        <p:tgtEl>
                                          <p:spTgt spid="146"/>
                                        </p:tgtEl>
                                        <p:attrNameLst>
                                          <p:attrName>style.visibility</p:attrName>
                                        </p:attrNameLst>
                                      </p:cBhvr>
                                      <p:to>
                                        <p:strVal val="visible"/>
                                      </p:to>
                                    </p:set>
                                    <p:animEffect filter="fade" transition="in">
                                      <p:cBhvr additive="repl">
                                        <p:cTn id="166" dur="500"/>
                                        <p:tgtEl>
                                          <p:spTgt spid="146"/>
                                        </p:tgtEl>
                                      </p:cBhvr>
                                    </p:animEffect>
                                  </p:childTnLst>
                                </p:cTn>
                              </p:par>
                              <p:par>
                                <p:cTn id="167" nodeType="withEffect" fill="hold" presetClass="entr" presetID="10">
                                  <p:stCondLst>
                                    <p:cond delay="0"/>
                                  </p:stCondLst>
                                  <p:childTnLst>
                                    <p:set>
                                      <p:cBhvr>
                                        <p:cTn id="168" dur="1" fill="hold">
                                          <p:stCondLst>
                                            <p:cond delay="0"/>
                                          </p:stCondLst>
                                        </p:cTn>
                                        <p:tgtEl>
                                          <p:spTgt spid="147"/>
                                        </p:tgtEl>
                                        <p:attrNameLst>
                                          <p:attrName>style.visibility</p:attrName>
                                        </p:attrNameLst>
                                      </p:cBhvr>
                                      <p:to>
                                        <p:strVal val="visible"/>
                                      </p:to>
                                    </p:set>
                                    <p:animEffect filter="fade" transition="in">
                                      <p:cBhvr additive="repl">
                                        <p:cTn id="169" dur="500"/>
                                        <p:tgtEl>
                                          <p:spTgt spid="147"/>
                                        </p:tgtEl>
                                      </p:cBhvr>
                                    </p:animEffect>
                                  </p:childTnLst>
                                </p:cTn>
                              </p:par>
                            </p:childTnLst>
                          </p:cTn>
                        </p:par>
                      </p:childTnLst>
                    </p:cTn>
                  </p:par>
                  <p:par>
                    <p:cTn id="170" fill="hold">
                      <p:stCondLst>
                        <p:cond delay="indefinite"/>
                      </p:stCondLst>
                      <p:childTnLst>
                        <p:par>
                          <p:cTn id="171" fill="hold">
                            <p:stCondLst>
                              <p:cond delay="0"/>
                            </p:stCondLst>
                            <p:childTnLst>
                              <p:par>
                                <p:cTn id="172" nodeType="clickEffect" fill="hold" presetClass="entr" presetID="2" presetSubtype="8">
                                  <p:stCondLst>
                                    <p:cond delay="0"/>
                                  </p:stCondLst>
                                  <p:childTnLst>
                                    <p:set>
                                      <p:cBhvr>
                                        <p:cTn id="173" dur="1" fill="hold">
                                          <p:stCondLst>
                                            <p:cond delay="0"/>
                                          </p:stCondLst>
                                        </p:cTn>
                                        <p:tgtEl>
                                          <p:spTgt spid="148"/>
                                        </p:tgtEl>
                                        <p:attrNameLst>
                                          <p:attrName>style.visibility</p:attrName>
                                        </p:attrNameLst>
                                      </p:cBhvr>
                                      <p:to>
                                        <p:strVal val="visible"/>
                                      </p:to>
                                    </p:set>
                                    <p:anim calcmode="lin" valueType="num">
                                      <p:cBhvr additive="repl">
                                        <p:cTn id="174" dur="500" fill="hold"/>
                                        <p:tgtEl>
                                          <p:spTgt spid="148"/>
                                        </p:tgtEl>
                                        <p:attrNameLst>
                                          <p:attrName>ppt_x</p:attrName>
                                        </p:attrNameLst>
                                      </p:cBhvr>
                                      <p:tavLst>
                                        <p:tav tm="0">
                                          <p:val>
                                            <p:strVal val="0-#ppt_w/2"/>
                                          </p:val>
                                        </p:tav>
                                        <p:tav tm="100000">
                                          <p:val>
                                            <p:strVal val="#ppt_x"/>
                                          </p:val>
                                        </p:tav>
                                      </p:tavLst>
                                    </p:anim>
                                    <p:anim calcmode="lin" valueType="num">
                                      <p:cBhvr additive="repl">
                                        <p:cTn id="175" dur="500" fill="hold"/>
                                        <p:tgtEl>
                                          <p:spTgt spid="148"/>
                                        </p:tgtEl>
                                        <p:attrNameLst>
                                          <p:attrName>ppt_y</p:attrName>
                                        </p:attrNameLst>
                                      </p:cBhvr>
                                      <p:tavLst>
                                        <p:tav tm="0">
                                          <p:val>
                                            <p:strVal val="#ppt_y"/>
                                          </p:val>
                                        </p:tav>
                                        <p:tav tm="100000">
                                          <p:val>
                                            <p:strVal val="#ppt_y"/>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49" name="CustomShape 1"/>
          <p:cNvSpPr/>
          <p:nvPr/>
        </p:nvSpPr>
        <p:spPr>
          <a:xfrm>
            <a:off x="0" y="873360"/>
            <a:ext cx="3261600" cy="2265120"/>
          </a:xfrm>
          <a:prstGeom prst="roundRect">
            <a:avLst>
              <a:gd name="adj" fmla="val 16667"/>
            </a:avLst>
          </a:prstGeom>
          <a:blipFill>
            <a:blip r:embed="rId1"/>
            <a:stretch>
              <a:fillRect/>
            </a:stretch>
          </a:blipFill>
          <a:ln w="25560">
            <a:solidFill>
              <a:srgbClr val="3a5f8b"/>
            </a:solidFill>
            <a:round/>
          </a:ln>
        </p:spPr>
        <p:style>
          <a:lnRef idx="0"/>
          <a:fillRef idx="0"/>
          <a:effectRef idx="0"/>
          <a:fontRef idx="minor"/>
        </p:style>
      </p:sp>
      <p:sp>
        <p:nvSpPr>
          <p:cNvPr id="150" name="CustomShape 2"/>
          <p:cNvSpPr/>
          <p:nvPr/>
        </p:nvSpPr>
        <p:spPr>
          <a:xfrm>
            <a:off x="5882040" y="873360"/>
            <a:ext cx="3261600" cy="2265120"/>
          </a:xfrm>
          <a:prstGeom prst="roundRect">
            <a:avLst>
              <a:gd name="adj" fmla="val 16667"/>
            </a:avLst>
          </a:prstGeom>
          <a:blipFill>
            <a:blip r:embed="rId2"/>
            <a:stretch>
              <a:fillRect/>
            </a:stretch>
          </a:blipFill>
          <a:ln w="25560">
            <a:solidFill>
              <a:srgbClr val="3a5f8b"/>
            </a:solidFill>
            <a:round/>
          </a:ln>
        </p:spPr>
        <p:style>
          <a:lnRef idx="0"/>
          <a:fillRef idx="0"/>
          <a:effectRef idx="0"/>
          <a:fontRef idx="minor"/>
        </p:style>
      </p:sp>
      <p:sp>
        <p:nvSpPr>
          <p:cNvPr id="151" name="CustomShape 3"/>
          <p:cNvSpPr/>
          <p:nvPr/>
        </p:nvSpPr>
        <p:spPr>
          <a:xfrm>
            <a:off x="0" y="4722120"/>
            <a:ext cx="3261600" cy="2265120"/>
          </a:xfrm>
          <a:prstGeom prst="roundRect">
            <a:avLst>
              <a:gd name="adj" fmla="val 16667"/>
            </a:avLst>
          </a:prstGeom>
          <a:blipFill>
            <a:blip r:embed="rId3"/>
            <a:stretch>
              <a:fillRect/>
            </a:stretch>
          </a:blipFill>
          <a:ln w="25560">
            <a:solidFill>
              <a:srgbClr val="3a5f8b"/>
            </a:solidFill>
            <a:round/>
          </a:ln>
        </p:spPr>
        <p:style>
          <a:lnRef idx="0"/>
          <a:fillRef idx="0"/>
          <a:effectRef idx="0"/>
          <a:fontRef idx="minor"/>
        </p:style>
      </p:sp>
      <p:sp>
        <p:nvSpPr>
          <p:cNvPr id="152" name="CustomShape 4"/>
          <p:cNvSpPr/>
          <p:nvPr/>
        </p:nvSpPr>
        <p:spPr>
          <a:xfrm>
            <a:off x="5882040" y="4722120"/>
            <a:ext cx="3261600" cy="2265120"/>
          </a:xfrm>
          <a:prstGeom prst="roundRect">
            <a:avLst>
              <a:gd name="adj" fmla="val 16667"/>
            </a:avLst>
          </a:prstGeom>
          <a:blipFill>
            <a:blip r:embed="rId4"/>
            <a:stretch>
              <a:fillRect/>
            </a:stretch>
          </a:blipFill>
          <a:ln w="25560">
            <a:solidFill>
              <a:srgbClr val="3a5f8b"/>
            </a:solidFill>
            <a:round/>
          </a:ln>
        </p:spPr>
        <p:style>
          <a:lnRef idx="0"/>
          <a:fillRef idx="0"/>
          <a:effectRef idx="0"/>
          <a:fontRef idx="minor"/>
        </p:style>
      </p:sp>
      <p:sp>
        <p:nvSpPr>
          <p:cNvPr id="153" name="CustomShape 5"/>
          <p:cNvSpPr/>
          <p:nvPr/>
        </p:nvSpPr>
        <p:spPr>
          <a:xfrm>
            <a:off x="2941200" y="2797920"/>
            <a:ext cx="3261600" cy="2265120"/>
          </a:xfrm>
          <a:prstGeom prst="roundRect">
            <a:avLst>
              <a:gd name="adj" fmla="val 16667"/>
            </a:avLst>
          </a:prstGeom>
          <a:blipFill>
            <a:blip r:embed="rId5"/>
            <a:stretch>
              <a:fillRect/>
            </a:stretch>
          </a:blipFill>
          <a:ln w="25560">
            <a:solidFill>
              <a:srgbClr val="3a5f8b"/>
            </a:solidFill>
            <a:round/>
          </a:ln>
        </p:spPr>
        <p:style>
          <a:lnRef idx="0"/>
          <a:fillRef idx="0"/>
          <a:effectRef idx="0"/>
          <a:fontRef idx="minor"/>
        </p:style>
      </p:sp>
      <p:sp>
        <p:nvSpPr>
          <p:cNvPr id="154" name="CustomShape 6"/>
          <p:cNvSpPr/>
          <p:nvPr/>
        </p:nvSpPr>
        <p:spPr>
          <a:xfrm>
            <a:off x="0" y="0"/>
            <a:ext cx="9143640" cy="516960"/>
          </a:xfrm>
          <a:prstGeom prst="rect">
            <a:avLst/>
          </a:prstGeom>
          <a:noFill/>
          <a:ln>
            <a:noFill/>
          </a:ln>
        </p:spPr>
        <p:style>
          <a:lnRef idx="0"/>
          <a:fillRef idx="0"/>
          <a:effectRef idx="0"/>
          <a:fontRef idx="minor"/>
        </p:style>
        <p:txBody>
          <a:bodyPr lIns="90000" rIns="90000" tIns="45000" bIns="45000"/>
          <a:p>
            <a:pPr algn="ctr">
              <a:lnSpc>
                <a:spcPct val="100000"/>
              </a:lnSpc>
            </a:pPr>
            <a:r>
              <a:rPr b="0" lang="en-US" sz="2800" spc="-1" strike="noStrike">
                <a:solidFill>
                  <a:srgbClr val="000000"/>
                </a:solidFill>
                <a:uFill>
                  <a:solidFill>
                    <a:srgbClr val="ffffff"/>
                  </a:solidFill>
                </a:uFill>
                <a:latin typeface="Montserrat SemiBold"/>
                <a:ea typeface="Arial"/>
              </a:rPr>
              <a:t>There are so many graphs like bellow </a:t>
            </a:r>
            <a:endParaRPr b="0" lang="en-US" sz="1800" spc="-1" strike="noStrike">
              <a:solidFill>
                <a:srgbClr val="000000"/>
              </a:solidFill>
              <a:uFill>
                <a:solidFill>
                  <a:srgbClr val="ffffff"/>
                </a:solidFill>
              </a:uFill>
              <a:latin typeface="Arial"/>
            </a:endParaRPr>
          </a:p>
        </p:txBody>
      </p:sp>
      <p:sp>
        <p:nvSpPr>
          <p:cNvPr id="155" name="CustomShape 7"/>
          <p:cNvSpPr/>
          <p:nvPr/>
        </p:nvSpPr>
        <p:spPr>
          <a:xfrm>
            <a:off x="3261960" y="2006280"/>
            <a:ext cx="532080" cy="360"/>
          </a:xfrm>
          <a:custGeom>
            <a:avLst/>
            <a:gdLst/>
            <a:ahLst/>
            <a:rect l="l" t="t" r="r" b="b"/>
            <a:pathLst>
              <a:path w="21600" h="21600">
                <a:moveTo>
                  <a:pt x="0" y="0"/>
                </a:moveTo>
                <a:lnTo>
                  <a:pt x="21600" y="21600"/>
                </a:lnTo>
              </a:path>
            </a:pathLst>
          </a:custGeom>
          <a:noFill/>
          <a:ln w="9360">
            <a:solidFill>
              <a:srgbClr val="4a7ebb"/>
            </a:solidFill>
            <a:round/>
            <a:tailEnd len="med" type="triangle" w="med"/>
          </a:ln>
        </p:spPr>
        <p:style>
          <a:lnRef idx="0"/>
          <a:fillRef idx="0"/>
          <a:effectRef idx="0"/>
          <a:fontRef idx="minor"/>
        </p:style>
      </p:sp>
      <p:sp>
        <p:nvSpPr>
          <p:cNvPr id="156" name="CustomShape 8"/>
          <p:cNvSpPr/>
          <p:nvPr/>
        </p:nvSpPr>
        <p:spPr>
          <a:xfrm>
            <a:off x="3807720" y="1371600"/>
            <a:ext cx="1269000" cy="1269000"/>
          </a:xfrm>
          <a:prstGeom prst="ellipse">
            <a:avLst/>
          </a:prstGeom>
          <a:solidFill>
            <a:srgbClr val="ffffff"/>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0" lang="en-US" sz="1400" spc="-1" strike="noStrike">
                <a:solidFill>
                  <a:srgbClr val="000000"/>
                </a:solidFill>
                <a:uFill>
                  <a:solidFill>
                    <a:srgbClr val="ffffff"/>
                  </a:solidFill>
                </a:uFill>
                <a:latin typeface="Montserrat SemiBold"/>
                <a:ea typeface="Arial"/>
              </a:rPr>
              <a:t>Bubble graph</a:t>
            </a:r>
            <a:endParaRPr b="0" lang="en-US" sz="1800" spc="-1" strike="noStrike">
              <a:solidFill>
                <a:srgbClr val="000000"/>
              </a:solidFill>
              <a:uFill>
                <a:solidFill>
                  <a:srgbClr val="ffffff"/>
                </a:solidFill>
              </a:uFill>
              <a:latin typeface="Arial"/>
            </a:endParaRPr>
          </a:p>
        </p:txBody>
      </p:sp>
      <p:sp>
        <p:nvSpPr>
          <p:cNvPr id="157" name="CustomShape 9"/>
          <p:cNvSpPr/>
          <p:nvPr/>
        </p:nvSpPr>
        <p:spPr>
          <a:xfrm>
            <a:off x="996120" y="3214080"/>
            <a:ext cx="1269000" cy="1269000"/>
          </a:xfrm>
          <a:prstGeom prst="ellipse">
            <a:avLst/>
          </a:prstGeom>
          <a:solidFill>
            <a:srgbClr val="ffffff"/>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0" lang="en-US" sz="1400" spc="-1" strike="noStrike">
                <a:solidFill>
                  <a:srgbClr val="000000"/>
                </a:solidFill>
                <a:uFill>
                  <a:solidFill>
                    <a:srgbClr val="ffffff"/>
                  </a:solidFill>
                </a:uFill>
                <a:latin typeface="Montserrat SemiBold"/>
                <a:ea typeface="Arial"/>
              </a:rPr>
              <a:t>Scatter graph</a:t>
            </a:r>
            <a:endParaRPr b="0" lang="en-US" sz="1800" spc="-1" strike="noStrike">
              <a:solidFill>
                <a:srgbClr val="000000"/>
              </a:solidFill>
              <a:uFill>
                <a:solidFill>
                  <a:srgbClr val="ffffff"/>
                </a:solidFill>
              </a:uFill>
              <a:latin typeface="Arial"/>
            </a:endParaRPr>
          </a:p>
        </p:txBody>
      </p:sp>
      <p:sp>
        <p:nvSpPr>
          <p:cNvPr id="158" name="CustomShape 10"/>
          <p:cNvSpPr/>
          <p:nvPr/>
        </p:nvSpPr>
        <p:spPr>
          <a:xfrm>
            <a:off x="3937320" y="5541120"/>
            <a:ext cx="1269000" cy="1269000"/>
          </a:xfrm>
          <a:prstGeom prst="ellipse">
            <a:avLst/>
          </a:prstGeom>
          <a:solidFill>
            <a:srgbClr val="ffffff"/>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0" lang="en-US" sz="1400" spc="-1" strike="noStrike">
                <a:solidFill>
                  <a:srgbClr val="000000"/>
                </a:solidFill>
                <a:uFill>
                  <a:solidFill>
                    <a:srgbClr val="ffffff"/>
                  </a:solidFill>
                </a:uFill>
                <a:latin typeface="Montserrat SemiBold"/>
                <a:ea typeface="Arial"/>
              </a:rPr>
              <a:t>Tag Cloud graph</a:t>
            </a:r>
            <a:endParaRPr b="0" lang="en-US" sz="1800" spc="-1" strike="noStrike">
              <a:solidFill>
                <a:srgbClr val="000000"/>
              </a:solidFill>
              <a:uFill>
                <a:solidFill>
                  <a:srgbClr val="ffffff"/>
                </a:solidFill>
              </a:uFill>
              <a:latin typeface="Arial"/>
            </a:endParaRPr>
          </a:p>
        </p:txBody>
      </p:sp>
      <p:sp>
        <p:nvSpPr>
          <p:cNvPr id="159" name="CustomShape 11"/>
          <p:cNvSpPr/>
          <p:nvPr/>
        </p:nvSpPr>
        <p:spPr>
          <a:xfrm>
            <a:off x="6878520" y="3371040"/>
            <a:ext cx="1269000" cy="1269000"/>
          </a:xfrm>
          <a:prstGeom prst="ellipse">
            <a:avLst/>
          </a:prstGeom>
          <a:solidFill>
            <a:srgbClr val="ffffff"/>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0" lang="en-US" sz="1400" spc="-1" strike="noStrike">
                <a:solidFill>
                  <a:srgbClr val="000000"/>
                </a:solidFill>
                <a:uFill>
                  <a:solidFill>
                    <a:srgbClr val="ffffff"/>
                  </a:solidFill>
                </a:uFill>
                <a:latin typeface="Montserrat SemiBold"/>
                <a:ea typeface="Arial"/>
              </a:rPr>
              <a:t>Parallel graph</a:t>
            </a:r>
            <a:endParaRPr b="0" lang="en-US" sz="1800" spc="-1" strike="noStrike">
              <a:solidFill>
                <a:srgbClr val="000000"/>
              </a:solidFill>
              <a:uFill>
                <a:solidFill>
                  <a:srgbClr val="ffffff"/>
                </a:solidFill>
              </a:uFill>
              <a:latin typeface="Arial"/>
            </a:endParaRPr>
          </a:p>
        </p:txBody>
      </p:sp>
      <p:sp>
        <p:nvSpPr>
          <p:cNvPr id="160" name="CustomShape 12"/>
          <p:cNvSpPr/>
          <p:nvPr/>
        </p:nvSpPr>
        <p:spPr>
          <a:xfrm>
            <a:off x="7513200" y="3138840"/>
            <a:ext cx="360" cy="231480"/>
          </a:xfrm>
          <a:custGeom>
            <a:avLst/>
            <a:gdLst/>
            <a:ahLst/>
            <a:rect l="l" t="t" r="r" b="b"/>
            <a:pathLst>
              <a:path w="21600" h="21600">
                <a:moveTo>
                  <a:pt x="0" y="0"/>
                </a:moveTo>
                <a:lnTo>
                  <a:pt x="21600" y="21600"/>
                </a:lnTo>
              </a:path>
            </a:pathLst>
          </a:custGeom>
          <a:noFill/>
          <a:ln w="9360">
            <a:solidFill>
              <a:srgbClr val="4a7ebb"/>
            </a:solidFill>
            <a:round/>
            <a:tailEnd len="med" type="triangle" w="med"/>
          </a:ln>
        </p:spPr>
        <p:style>
          <a:lnRef idx="0"/>
          <a:fillRef idx="0"/>
          <a:effectRef idx="0"/>
          <a:fontRef idx="minor"/>
        </p:style>
      </p:sp>
      <p:sp>
        <p:nvSpPr>
          <p:cNvPr id="161" name="CustomShape 13"/>
          <p:cNvSpPr/>
          <p:nvPr/>
        </p:nvSpPr>
        <p:spPr>
          <a:xfrm flipH="1">
            <a:off x="5206680" y="5855040"/>
            <a:ext cx="675360" cy="320400"/>
          </a:xfrm>
          <a:custGeom>
            <a:avLst/>
            <a:gdLst/>
            <a:ahLst/>
            <a:rect l="l" t="t" r="r" b="b"/>
            <a:pathLst>
              <a:path w="21600" h="21600">
                <a:moveTo>
                  <a:pt x="0" y="0"/>
                </a:moveTo>
                <a:lnTo>
                  <a:pt x="21600" y="21600"/>
                </a:lnTo>
              </a:path>
            </a:pathLst>
          </a:custGeom>
          <a:noFill/>
          <a:ln w="9360">
            <a:solidFill>
              <a:srgbClr val="4a7ebb"/>
            </a:solidFill>
            <a:round/>
            <a:tailEnd len="med" type="triangle" w="med"/>
          </a:ln>
        </p:spPr>
        <p:style>
          <a:lnRef idx="0"/>
          <a:fillRef idx="0"/>
          <a:effectRef idx="0"/>
          <a:fontRef idx="minor"/>
        </p:style>
      </p:sp>
      <p:sp>
        <p:nvSpPr>
          <p:cNvPr id="162" name="CustomShape 14"/>
          <p:cNvSpPr/>
          <p:nvPr/>
        </p:nvSpPr>
        <p:spPr>
          <a:xfrm flipV="1">
            <a:off x="1630800" y="4483440"/>
            <a:ext cx="360" cy="238320"/>
          </a:xfrm>
          <a:custGeom>
            <a:avLst/>
            <a:gdLst/>
            <a:ahLst/>
            <a:rect l="l" t="t" r="r" b="b"/>
            <a:pathLst>
              <a:path w="21600" h="21600">
                <a:moveTo>
                  <a:pt x="0" y="0"/>
                </a:moveTo>
                <a:lnTo>
                  <a:pt x="21600" y="21600"/>
                </a:lnTo>
              </a:path>
            </a:pathLst>
          </a:custGeom>
          <a:noFill/>
          <a:ln w="9360">
            <a:solidFill>
              <a:srgbClr val="4a7ebb"/>
            </a:solidFill>
            <a:round/>
            <a:tailEnd len="med" type="triangle" w="med"/>
          </a:ln>
        </p:spPr>
        <p:style>
          <a:lnRef idx="0"/>
          <a:fillRef idx="0"/>
          <a:effectRef idx="0"/>
          <a:fontRef idx="minor"/>
        </p:style>
      </p:sp>
      <p:sp>
        <p:nvSpPr>
          <p:cNvPr id="163" name="CustomShape 15"/>
          <p:cNvSpPr/>
          <p:nvPr/>
        </p:nvSpPr>
        <p:spPr>
          <a:xfrm>
            <a:off x="3261960" y="5063400"/>
            <a:ext cx="2620080" cy="327240"/>
          </a:xfrm>
          <a:prstGeom prst="rect">
            <a:avLst/>
          </a:prstGeom>
          <a:solidFill>
            <a:srgbClr val="ffffff"/>
          </a:solidFill>
          <a:ln w="25560">
            <a:solidFill>
              <a:srgbClr val="3a5f8b"/>
            </a:solidFill>
            <a:round/>
          </a:ln>
        </p:spPr>
        <p:style>
          <a:lnRef idx="0"/>
          <a:fillRef idx="0"/>
          <a:effectRef idx="0"/>
          <a:fontRef idx="minor"/>
        </p:style>
        <p:txBody>
          <a:bodyPr lIns="90000" rIns="90000" tIns="45000" bIns="45000" anchor="ctr"/>
          <a:p>
            <a:pPr algn="ctr">
              <a:lnSpc>
                <a:spcPct val="100000"/>
              </a:lnSpc>
            </a:pPr>
            <a:r>
              <a:rPr b="0" lang="en-US" sz="1400" spc="-1" strike="noStrike">
                <a:solidFill>
                  <a:srgbClr val="000000"/>
                </a:solidFill>
                <a:uFill>
                  <a:solidFill>
                    <a:srgbClr val="ffffff"/>
                  </a:solidFill>
                </a:uFill>
                <a:latin typeface="Arial"/>
                <a:ea typeface="Arial"/>
              </a:rPr>
              <a:t>Sankey</a:t>
            </a:r>
            <a:endParaRPr b="0" lang="en-US" sz="1800" spc="-1" strike="noStrike">
              <a:solidFill>
                <a:srgbClr val="000000"/>
              </a:solidFill>
              <a:uFill>
                <a:solidFill>
                  <a:srgbClr val="ffffff"/>
                </a:solidFill>
              </a:uFill>
              <a:latin typeface="Arial"/>
            </a:endParaRPr>
          </a:p>
        </p:txBody>
      </p:sp>
    </p:spTree>
  </p:cSld>
  <p:timing>
    <p:tnLst>
      <p:par>
        <p:cTn id="176" dur="indefinite" restart="never" nodeType="tmRoot">
          <p:childTnLst>
            <p:seq>
              <p:cTn id="177" dur="indefinite" nodeType="mainSeq">
                <p:childTnLst>
                  <p:par>
                    <p:cTn id="178" fill="hold">
                      <p:stCondLst>
                        <p:cond delay="indefinite"/>
                      </p:stCondLst>
                      <p:childTnLst>
                        <p:par>
                          <p:cTn id="179" fill="hold">
                            <p:stCondLst>
                              <p:cond delay="0"/>
                            </p:stCondLst>
                            <p:childTnLst>
                              <p:par>
                                <p:cTn id="180" nodeType="clickEffect" fill="hold" presetClass="entr" presetID="42">
                                  <p:stCondLst>
                                    <p:cond delay="0"/>
                                  </p:stCondLst>
                                  <p:childTnLst>
                                    <p:set>
                                      <p:cBhvr>
                                        <p:cTn id="181" dur="1" fill="hold">
                                          <p:stCondLst>
                                            <p:cond delay="0"/>
                                          </p:stCondLst>
                                        </p:cTn>
                                        <p:tgtEl>
                                          <p:spTgt spid="154"/>
                                        </p:tgtEl>
                                        <p:attrNameLst>
                                          <p:attrName>style.visibility</p:attrName>
                                        </p:attrNameLst>
                                      </p:cBhvr>
                                      <p:to>
                                        <p:strVal val="visible"/>
                                      </p:to>
                                    </p:set>
                                    <p:animEffect filter="fade" transition="in">
                                      <p:cBhvr additive="repl">
                                        <p:cTn id="182" dur="1000"/>
                                        <p:tgtEl>
                                          <p:spTgt spid="154"/>
                                        </p:tgtEl>
                                      </p:cBhvr>
                                    </p:animEffect>
                                    <p:anim calcmode="lin" valueType="num">
                                      <p:cBhvr additive="repl">
                                        <p:cTn id="183" dur="1000" fill="hold"/>
                                        <p:tgtEl>
                                          <p:spTgt spid="154"/>
                                        </p:tgtEl>
                                        <p:attrNameLst>
                                          <p:attrName>ppt_x</p:attrName>
                                        </p:attrNameLst>
                                      </p:cBhvr>
                                      <p:tavLst>
                                        <p:tav tm="0">
                                          <p:val>
                                            <p:strVal val="#ppt_x"/>
                                          </p:val>
                                        </p:tav>
                                        <p:tav tm="100000">
                                          <p:val>
                                            <p:strVal val="#ppt_x"/>
                                          </p:val>
                                        </p:tav>
                                      </p:tavLst>
                                    </p:anim>
                                    <p:anim calcmode="lin" valueType="num">
                                      <p:cBhvr additive="repl">
                                        <p:cTn id="184" dur="1000" fill="hold"/>
                                        <p:tgtEl>
                                          <p:spTgt spid="154"/>
                                        </p:tgtEl>
                                        <p:attrNameLst>
                                          <p:attrName>ppt_y</p:attrName>
                                        </p:attrNameLst>
                                      </p:cBhvr>
                                      <p:tavLst>
                                        <p:tav tm="0">
                                          <p:val>
                                            <p:strVal val="#ppt_y+.1"/>
                                          </p:val>
                                        </p:tav>
                                        <p:tav tm="100000">
                                          <p:val>
                                            <p:strVal val="#ppt_y"/>
                                          </p:val>
                                        </p:tav>
                                      </p:tavLst>
                                    </p:anim>
                                  </p:childTnLst>
                                </p:cTn>
                              </p:par>
                            </p:childTnLst>
                          </p:cTn>
                        </p:par>
                      </p:childTnLst>
                    </p:cTn>
                  </p:par>
                  <p:par>
                    <p:cTn id="185" fill="hold">
                      <p:stCondLst>
                        <p:cond delay="indefinite"/>
                      </p:stCondLst>
                      <p:childTnLst>
                        <p:par>
                          <p:cTn id="186" fill="hold">
                            <p:stCondLst>
                              <p:cond delay="0"/>
                            </p:stCondLst>
                            <p:childTnLst>
                              <p:par>
                                <p:cTn id="187" nodeType="clickEffect" fill="hold" presetClass="entr" presetID="10">
                                  <p:stCondLst>
                                    <p:cond delay="0"/>
                                  </p:stCondLst>
                                  <p:childTnLst>
                                    <p:set>
                                      <p:cBhvr>
                                        <p:cTn id="188" dur="1" fill="hold">
                                          <p:stCondLst>
                                            <p:cond delay="0"/>
                                          </p:stCondLst>
                                        </p:cTn>
                                        <p:tgtEl>
                                          <p:spTgt spid="149"/>
                                        </p:tgtEl>
                                        <p:attrNameLst>
                                          <p:attrName>style.visibility</p:attrName>
                                        </p:attrNameLst>
                                      </p:cBhvr>
                                      <p:to>
                                        <p:strVal val="visible"/>
                                      </p:to>
                                    </p:set>
                                    <p:animEffect filter="fade" transition="in">
                                      <p:cBhvr additive="repl">
                                        <p:cTn id="189" dur="500"/>
                                        <p:tgtEl>
                                          <p:spTgt spid="149"/>
                                        </p:tgtEl>
                                      </p:cBhvr>
                                    </p:animEffect>
                                  </p:childTnLst>
                                </p:cTn>
                              </p:par>
                            </p:childTnLst>
                          </p:cTn>
                        </p:par>
                      </p:childTnLst>
                    </p:cTn>
                  </p:par>
                  <p:par>
                    <p:cTn id="190" fill="hold">
                      <p:stCondLst>
                        <p:cond delay="indefinite"/>
                      </p:stCondLst>
                      <p:childTnLst>
                        <p:par>
                          <p:cTn id="191" fill="hold">
                            <p:stCondLst>
                              <p:cond delay="0"/>
                            </p:stCondLst>
                            <p:childTnLst>
                              <p:par>
                                <p:cTn id="192" nodeType="clickEffect" fill="hold" presetClass="entr" presetID="2" presetSubtype="8">
                                  <p:stCondLst>
                                    <p:cond delay="0"/>
                                  </p:stCondLst>
                                  <p:childTnLst>
                                    <p:set>
                                      <p:cBhvr>
                                        <p:cTn id="193" dur="1" fill="hold">
                                          <p:stCondLst>
                                            <p:cond delay="0"/>
                                          </p:stCondLst>
                                        </p:cTn>
                                        <p:tgtEl>
                                          <p:spTgt spid="155"/>
                                        </p:tgtEl>
                                        <p:attrNameLst>
                                          <p:attrName>style.visibility</p:attrName>
                                        </p:attrNameLst>
                                      </p:cBhvr>
                                      <p:to>
                                        <p:strVal val="visible"/>
                                      </p:to>
                                    </p:set>
                                    <p:anim calcmode="lin" valueType="num">
                                      <p:cBhvr additive="repl">
                                        <p:cTn id="194" dur="500" fill="hold"/>
                                        <p:tgtEl>
                                          <p:spTgt spid="155"/>
                                        </p:tgtEl>
                                        <p:attrNameLst>
                                          <p:attrName>ppt_x</p:attrName>
                                        </p:attrNameLst>
                                      </p:cBhvr>
                                      <p:tavLst>
                                        <p:tav tm="0">
                                          <p:val>
                                            <p:strVal val="0-#ppt_w/2"/>
                                          </p:val>
                                        </p:tav>
                                        <p:tav tm="100000">
                                          <p:val>
                                            <p:strVal val="#ppt_x"/>
                                          </p:val>
                                        </p:tav>
                                      </p:tavLst>
                                    </p:anim>
                                    <p:anim calcmode="lin" valueType="num">
                                      <p:cBhvr additive="repl">
                                        <p:cTn id="195" dur="500" fill="hold"/>
                                        <p:tgtEl>
                                          <p:spTgt spid="155"/>
                                        </p:tgtEl>
                                        <p:attrNameLst>
                                          <p:attrName>ppt_y</p:attrName>
                                        </p:attrNameLst>
                                      </p:cBhvr>
                                      <p:tavLst>
                                        <p:tav tm="0">
                                          <p:val>
                                            <p:strVal val="#ppt_y"/>
                                          </p:val>
                                        </p:tav>
                                        <p:tav tm="100000">
                                          <p:val>
                                            <p:strVal val="#ppt_y"/>
                                          </p:val>
                                        </p:tav>
                                      </p:tavLst>
                                    </p:anim>
                                  </p:childTnLst>
                                </p:cTn>
                              </p:par>
                            </p:childTnLst>
                          </p:cTn>
                        </p:par>
                      </p:childTnLst>
                    </p:cTn>
                  </p:par>
                  <p:par>
                    <p:cTn id="196" fill="hold">
                      <p:stCondLst>
                        <p:cond delay="indefinite"/>
                      </p:stCondLst>
                      <p:childTnLst>
                        <p:par>
                          <p:cTn id="197" fill="hold">
                            <p:stCondLst>
                              <p:cond delay="0"/>
                            </p:stCondLst>
                            <p:childTnLst>
                              <p:par>
                                <p:cTn id="198" nodeType="clickEffect" fill="hold" presetClass="entr" presetID="6" presetSubtype="16">
                                  <p:stCondLst>
                                    <p:cond delay="0"/>
                                  </p:stCondLst>
                                  <p:childTnLst>
                                    <p:set>
                                      <p:cBhvr>
                                        <p:cTn id="199" dur="1" fill="hold">
                                          <p:stCondLst>
                                            <p:cond delay="0"/>
                                          </p:stCondLst>
                                        </p:cTn>
                                        <p:tgtEl>
                                          <p:spTgt spid="156"/>
                                        </p:tgtEl>
                                        <p:attrNameLst>
                                          <p:attrName>style.visibility</p:attrName>
                                        </p:attrNameLst>
                                      </p:cBhvr>
                                      <p:to>
                                        <p:strVal val="visible"/>
                                      </p:to>
                                    </p:set>
                                    <p:animEffect filter="circle(in)" transition="out">
                                      <p:cBhvr additive="repl">
                                        <p:cTn id="200" dur="2000"/>
                                        <p:tgtEl>
                                          <p:spTgt spid="156"/>
                                        </p:tgtEl>
                                      </p:cBhvr>
                                    </p:animEffect>
                                  </p:childTnLst>
                                </p:cTn>
                              </p:par>
                            </p:childTnLst>
                          </p:cTn>
                        </p:par>
                      </p:childTnLst>
                    </p:cTn>
                  </p:par>
                  <p:par>
                    <p:cTn id="201" fill="hold">
                      <p:stCondLst>
                        <p:cond delay="indefinite"/>
                      </p:stCondLst>
                      <p:childTnLst>
                        <p:par>
                          <p:cTn id="202" fill="hold">
                            <p:stCondLst>
                              <p:cond delay="0"/>
                            </p:stCondLst>
                            <p:childTnLst>
                              <p:par>
                                <p:cTn id="203" nodeType="clickEffect" fill="hold" presetClass="entr" presetID="10">
                                  <p:stCondLst>
                                    <p:cond delay="0"/>
                                  </p:stCondLst>
                                  <p:childTnLst>
                                    <p:set>
                                      <p:cBhvr>
                                        <p:cTn id="204" dur="1" fill="hold">
                                          <p:stCondLst>
                                            <p:cond delay="0"/>
                                          </p:stCondLst>
                                        </p:cTn>
                                        <p:tgtEl>
                                          <p:spTgt spid="150"/>
                                        </p:tgtEl>
                                        <p:attrNameLst>
                                          <p:attrName>style.visibility</p:attrName>
                                        </p:attrNameLst>
                                      </p:cBhvr>
                                      <p:to>
                                        <p:strVal val="visible"/>
                                      </p:to>
                                    </p:set>
                                    <p:animEffect filter="fade" transition="in">
                                      <p:cBhvr additive="repl">
                                        <p:cTn id="205" dur="500"/>
                                        <p:tgtEl>
                                          <p:spTgt spid="150"/>
                                        </p:tgtEl>
                                      </p:cBhvr>
                                    </p:animEffect>
                                  </p:childTnLst>
                                </p:cTn>
                              </p:par>
                            </p:childTnLst>
                          </p:cTn>
                        </p:par>
                      </p:childTnLst>
                    </p:cTn>
                  </p:par>
                  <p:par>
                    <p:cTn id="206" fill="hold">
                      <p:stCondLst>
                        <p:cond delay="indefinite"/>
                      </p:stCondLst>
                      <p:childTnLst>
                        <p:par>
                          <p:cTn id="207" fill="hold">
                            <p:stCondLst>
                              <p:cond delay="0"/>
                            </p:stCondLst>
                            <p:childTnLst>
                              <p:par>
                                <p:cTn id="208" nodeType="clickEffect" fill="hold" presetClass="entr" presetID="2" presetSubtype="1">
                                  <p:stCondLst>
                                    <p:cond delay="0"/>
                                  </p:stCondLst>
                                  <p:childTnLst>
                                    <p:set>
                                      <p:cBhvr>
                                        <p:cTn id="209" dur="1" fill="hold">
                                          <p:stCondLst>
                                            <p:cond delay="0"/>
                                          </p:stCondLst>
                                        </p:cTn>
                                        <p:tgtEl>
                                          <p:spTgt spid="160"/>
                                        </p:tgtEl>
                                        <p:attrNameLst>
                                          <p:attrName>style.visibility</p:attrName>
                                        </p:attrNameLst>
                                      </p:cBhvr>
                                      <p:to>
                                        <p:strVal val="visible"/>
                                      </p:to>
                                    </p:set>
                                    <p:anim calcmode="lin" valueType="num">
                                      <p:cBhvr additive="repl">
                                        <p:cTn id="210" dur="500" fill="hold"/>
                                        <p:tgtEl>
                                          <p:spTgt spid="160"/>
                                        </p:tgtEl>
                                        <p:attrNameLst>
                                          <p:attrName>ppt_x</p:attrName>
                                        </p:attrNameLst>
                                      </p:cBhvr>
                                      <p:tavLst>
                                        <p:tav tm="0">
                                          <p:val>
                                            <p:strVal val="#ppt_x"/>
                                          </p:val>
                                        </p:tav>
                                        <p:tav tm="100000">
                                          <p:val>
                                            <p:strVal val="#ppt_x"/>
                                          </p:val>
                                        </p:tav>
                                      </p:tavLst>
                                    </p:anim>
                                    <p:anim calcmode="lin" valueType="num">
                                      <p:cBhvr additive="repl">
                                        <p:cTn id="211" dur="500" fill="hold"/>
                                        <p:tgtEl>
                                          <p:spTgt spid="160"/>
                                        </p:tgtEl>
                                        <p:attrNameLst>
                                          <p:attrName>ppt_y</p:attrName>
                                        </p:attrNameLst>
                                      </p:cBhvr>
                                      <p:tavLst>
                                        <p:tav tm="0">
                                          <p:val>
                                            <p:strVal val="0-#ppt_h/2"/>
                                          </p:val>
                                        </p:tav>
                                        <p:tav tm="100000">
                                          <p:val>
                                            <p:strVal val="#ppt_y"/>
                                          </p:val>
                                        </p:tav>
                                      </p:tavLst>
                                    </p:anim>
                                  </p:childTnLst>
                                </p:cTn>
                              </p:par>
                            </p:childTnLst>
                          </p:cTn>
                        </p:par>
                      </p:childTnLst>
                    </p:cTn>
                  </p:par>
                  <p:par>
                    <p:cTn id="212" fill="hold">
                      <p:stCondLst>
                        <p:cond delay="indefinite"/>
                      </p:stCondLst>
                      <p:childTnLst>
                        <p:par>
                          <p:cTn id="213" fill="hold">
                            <p:stCondLst>
                              <p:cond delay="0"/>
                            </p:stCondLst>
                            <p:childTnLst>
                              <p:par>
                                <p:cTn id="214" nodeType="clickEffect" fill="hold" presetClass="entr" presetID="22" presetSubtype="4">
                                  <p:stCondLst>
                                    <p:cond delay="0"/>
                                  </p:stCondLst>
                                  <p:childTnLst>
                                    <p:set>
                                      <p:cBhvr>
                                        <p:cTn id="215" dur="1" fill="hold">
                                          <p:stCondLst>
                                            <p:cond delay="0"/>
                                          </p:stCondLst>
                                        </p:cTn>
                                        <p:tgtEl>
                                          <p:spTgt spid="159"/>
                                        </p:tgtEl>
                                        <p:attrNameLst>
                                          <p:attrName>style.visibility</p:attrName>
                                        </p:attrNameLst>
                                      </p:cBhvr>
                                      <p:to>
                                        <p:strVal val="visible"/>
                                      </p:to>
                                    </p:set>
                                    <p:animEffect filter="wipe(down)" transition="out">
                                      <p:cBhvr additive="repl">
                                        <p:cTn id="216" dur="500"/>
                                        <p:tgtEl>
                                          <p:spTgt spid="159"/>
                                        </p:tgtEl>
                                      </p:cBhvr>
                                    </p:animEffect>
                                  </p:childTnLst>
                                </p:cTn>
                              </p:par>
                            </p:childTnLst>
                          </p:cTn>
                        </p:par>
                      </p:childTnLst>
                    </p:cTn>
                  </p:par>
                  <p:par>
                    <p:cTn id="217" fill="hold">
                      <p:stCondLst>
                        <p:cond delay="indefinite"/>
                      </p:stCondLst>
                      <p:childTnLst>
                        <p:par>
                          <p:cTn id="218" fill="hold">
                            <p:stCondLst>
                              <p:cond delay="0"/>
                            </p:stCondLst>
                            <p:childTnLst>
                              <p:par>
                                <p:cTn id="219" nodeType="clickEffect" fill="hold" presetClass="entr" presetID="10">
                                  <p:stCondLst>
                                    <p:cond delay="0"/>
                                  </p:stCondLst>
                                  <p:childTnLst>
                                    <p:set>
                                      <p:cBhvr>
                                        <p:cTn id="220" dur="1" fill="hold">
                                          <p:stCondLst>
                                            <p:cond delay="0"/>
                                          </p:stCondLst>
                                        </p:cTn>
                                        <p:tgtEl>
                                          <p:spTgt spid="152"/>
                                        </p:tgtEl>
                                        <p:attrNameLst>
                                          <p:attrName>style.visibility</p:attrName>
                                        </p:attrNameLst>
                                      </p:cBhvr>
                                      <p:to>
                                        <p:strVal val="visible"/>
                                      </p:to>
                                    </p:set>
                                    <p:animEffect filter="fade" transition="in">
                                      <p:cBhvr additive="repl">
                                        <p:cTn id="221" dur="500"/>
                                        <p:tgtEl>
                                          <p:spTgt spid="152"/>
                                        </p:tgtEl>
                                      </p:cBhvr>
                                    </p:animEffect>
                                  </p:childTnLst>
                                </p:cTn>
                              </p:par>
                            </p:childTnLst>
                          </p:cTn>
                        </p:par>
                      </p:childTnLst>
                    </p:cTn>
                  </p:par>
                  <p:par>
                    <p:cTn id="222" fill="hold">
                      <p:stCondLst>
                        <p:cond delay="indefinite"/>
                      </p:stCondLst>
                      <p:childTnLst>
                        <p:par>
                          <p:cTn id="223" fill="hold">
                            <p:stCondLst>
                              <p:cond delay="0"/>
                            </p:stCondLst>
                            <p:childTnLst>
                              <p:par>
                                <p:cTn id="224" nodeType="clickEffect" fill="hold" presetClass="entr" presetID="2" presetSubtype="3">
                                  <p:stCondLst>
                                    <p:cond delay="0"/>
                                  </p:stCondLst>
                                  <p:childTnLst>
                                    <p:set>
                                      <p:cBhvr>
                                        <p:cTn id="225" dur="1" fill="hold">
                                          <p:stCondLst>
                                            <p:cond delay="0"/>
                                          </p:stCondLst>
                                        </p:cTn>
                                        <p:tgtEl>
                                          <p:spTgt spid="161"/>
                                        </p:tgtEl>
                                        <p:attrNameLst>
                                          <p:attrName>style.visibility</p:attrName>
                                        </p:attrNameLst>
                                      </p:cBhvr>
                                      <p:to>
                                        <p:strVal val="visible"/>
                                      </p:to>
                                    </p:set>
                                    <p:anim calcmode="lin" valueType="num">
                                      <p:cBhvr additive="repl">
                                        <p:cTn id="226" dur="500" fill="hold"/>
                                        <p:tgtEl>
                                          <p:spTgt spid="161"/>
                                        </p:tgtEl>
                                        <p:attrNameLst>
                                          <p:attrName>ppt_x</p:attrName>
                                        </p:attrNameLst>
                                      </p:cBhvr>
                                      <p:tavLst>
                                        <p:tav tm="0">
                                          <p:val>
                                            <p:strVal val="1+#ppt_w/2"/>
                                          </p:val>
                                        </p:tav>
                                        <p:tav tm="100000">
                                          <p:val>
                                            <p:strVal val="#ppt_x"/>
                                          </p:val>
                                        </p:tav>
                                      </p:tavLst>
                                    </p:anim>
                                    <p:anim calcmode="lin" valueType="num">
                                      <p:cBhvr additive="repl">
                                        <p:cTn id="227" dur="500" fill="hold"/>
                                        <p:tgtEl>
                                          <p:spTgt spid="161"/>
                                        </p:tgtEl>
                                        <p:attrNameLst>
                                          <p:attrName>ppt_y</p:attrName>
                                        </p:attrNameLst>
                                      </p:cBhvr>
                                      <p:tavLst>
                                        <p:tav tm="0">
                                          <p:val>
                                            <p:strVal val="0-#ppt_h/2"/>
                                          </p:val>
                                        </p:tav>
                                        <p:tav tm="100000">
                                          <p:val>
                                            <p:strVal val="#ppt_y"/>
                                          </p:val>
                                        </p:tav>
                                      </p:tavLst>
                                    </p:anim>
                                  </p:childTnLst>
                                </p:cTn>
                              </p:par>
                            </p:childTnLst>
                          </p:cTn>
                        </p:par>
                      </p:childTnLst>
                    </p:cTn>
                  </p:par>
                  <p:par>
                    <p:cTn id="228" fill="hold">
                      <p:stCondLst>
                        <p:cond delay="indefinite"/>
                      </p:stCondLst>
                      <p:childTnLst>
                        <p:par>
                          <p:cTn id="229" fill="hold">
                            <p:stCondLst>
                              <p:cond delay="0"/>
                            </p:stCondLst>
                            <p:childTnLst>
                              <p:par>
                                <p:cTn id="230" nodeType="clickEffect" fill="hold" presetClass="entr" presetID="22" presetSubtype="4">
                                  <p:stCondLst>
                                    <p:cond delay="0"/>
                                  </p:stCondLst>
                                  <p:childTnLst>
                                    <p:set>
                                      <p:cBhvr>
                                        <p:cTn id="231" dur="1" fill="hold">
                                          <p:stCondLst>
                                            <p:cond delay="0"/>
                                          </p:stCondLst>
                                        </p:cTn>
                                        <p:tgtEl>
                                          <p:spTgt spid="158"/>
                                        </p:tgtEl>
                                        <p:attrNameLst>
                                          <p:attrName>style.visibility</p:attrName>
                                        </p:attrNameLst>
                                      </p:cBhvr>
                                      <p:to>
                                        <p:strVal val="visible"/>
                                      </p:to>
                                    </p:set>
                                    <p:animEffect filter="wipe(down)" transition="out">
                                      <p:cBhvr additive="repl">
                                        <p:cTn id="232" dur="500"/>
                                        <p:tgtEl>
                                          <p:spTgt spid="158"/>
                                        </p:tgtEl>
                                      </p:cBhvr>
                                    </p:animEffect>
                                  </p:childTnLst>
                                </p:cTn>
                              </p:par>
                            </p:childTnLst>
                          </p:cTn>
                        </p:par>
                      </p:childTnLst>
                    </p:cTn>
                  </p:par>
                  <p:par>
                    <p:cTn id="233" fill="hold">
                      <p:stCondLst>
                        <p:cond delay="indefinite"/>
                      </p:stCondLst>
                      <p:childTnLst>
                        <p:par>
                          <p:cTn id="234" fill="hold">
                            <p:stCondLst>
                              <p:cond delay="0"/>
                            </p:stCondLst>
                            <p:childTnLst>
                              <p:par>
                                <p:cTn id="235" nodeType="clickEffect" fill="hold" presetClass="entr" presetID="10">
                                  <p:stCondLst>
                                    <p:cond delay="0"/>
                                  </p:stCondLst>
                                  <p:childTnLst>
                                    <p:set>
                                      <p:cBhvr>
                                        <p:cTn id="236" dur="1" fill="hold">
                                          <p:stCondLst>
                                            <p:cond delay="0"/>
                                          </p:stCondLst>
                                        </p:cTn>
                                        <p:tgtEl>
                                          <p:spTgt spid="151"/>
                                        </p:tgtEl>
                                        <p:attrNameLst>
                                          <p:attrName>style.visibility</p:attrName>
                                        </p:attrNameLst>
                                      </p:cBhvr>
                                      <p:to>
                                        <p:strVal val="visible"/>
                                      </p:to>
                                    </p:set>
                                    <p:animEffect filter="fade" transition="in">
                                      <p:cBhvr additive="repl">
                                        <p:cTn id="237" dur="500"/>
                                        <p:tgtEl>
                                          <p:spTgt spid="151"/>
                                        </p:tgtEl>
                                      </p:cBhvr>
                                    </p:animEffect>
                                  </p:childTnLst>
                                </p:cTn>
                              </p:par>
                            </p:childTnLst>
                          </p:cTn>
                        </p:par>
                      </p:childTnLst>
                    </p:cTn>
                  </p:par>
                  <p:par>
                    <p:cTn id="238" fill="hold">
                      <p:stCondLst>
                        <p:cond delay="indefinite"/>
                      </p:stCondLst>
                      <p:childTnLst>
                        <p:par>
                          <p:cTn id="239" fill="hold">
                            <p:stCondLst>
                              <p:cond delay="0"/>
                            </p:stCondLst>
                            <p:childTnLst>
                              <p:par>
                                <p:cTn id="240" nodeType="clickEffect" fill="hold" presetClass="entr" presetID="2" presetSubtype="4">
                                  <p:stCondLst>
                                    <p:cond delay="0"/>
                                  </p:stCondLst>
                                  <p:childTnLst>
                                    <p:set>
                                      <p:cBhvr>
                                        <p:cTn id="241" dur="1" fill="hold">
                                          <p:stCondLst>
                                            <p:cond delay="0"/>
                                          </p:stCondLst>
                                        </p:cTn>
                                        <p:tgtEl>
                                          <p:spTgt spid="162"/>
                                        </p:tgtEl>
                                        <p:attrNameLst>
                                          <p:attrName>style.visibility</p:attrName>
                                        </p:attrNameLst>
                                      </p:cBhvr>
                                      <p:to>
                                        <p:strVal val="visible"/>
                                      </p:to>
                                    </p:set>
                                    <p:anim calcmode="lin" valueType="num">
                                      <p:cBhvr additive="repl">
                                        <p:cTn id="242" dur="500" fill="hold"/>
                                        <p:tgtEl>
                                          <p:spTgt spid="162"/>
                                        </p:tgtEl>
                                        <p:attrNameLst>
                                          <p:attrName>ppt_x</p:attrName>
                                        </p:attrNameLst>
                                      </p:cBhvr>
                                      <p:tavLst>
                                        <p:tav tm="0">
                                          <p:val>
                                            <p:strVal val="#ppt_x"/>
                                          </p:val>
                                        </p:tav>
                                        <p:tav tm="100000">
                                          <p:val>
                                            <p:strVal val="#ppt_x"/>
                                          </p:val>
                                        </p:tav>
                                      </p:tavLst>
                                    </p:anim>
                                    <p:anim calcmode="lin" valueType="num">
                                      <p:cBhvr additive="repl">
                                        <p:cTn id="243" dur="500" fill="hold"/>
                                        <p:tgtEl>
                                          <p:spTgt spid="162"/>
                                        </p:tgtEl>
                                        <p:attrNameLst>
                                          <p:attrName>ppt_y</p:attrName>
                                        </p:attrNameLst>
                                      </p:cBhvr>
                                      <p:tavLst>
                                        <p:tav tm="0">
                                          <p:val>
                                            <p:strVal val="1+#ppt_h/2"/>
                                          </p:val>
                                        </p:tav>
                                        <p:tav tm="100000">
                                          <p:val>
                                            <p:strVal val="#ppt_y"/>
                                          </p:val>
                                        </p:tav>
                                      </p:tavLst>
                                    </p:anim>
                                  </p:childTnLst>
                                </p:cTn>
                              </p:par>
                            </p:childTnLst>
                          </p:cTn>
                        </p:par>
                      </p:childTnLst>
                    </p:cTn>
                  </p:par>
                  <p:par>
                    <p:cTn id="244" fill="hold">
                      <p:stCondLst>
                        <p:cond delay="indefinite"/>
                      </p:stCondLst>
                      <p:childTnLst>
                        <p:par>
                          <p:cTn id="245" fill="hold">
                            <p:stCondLst>
                              <p:cond delay="0"/>
                            </p:stCondLst>
                            <p:childTnLst>
                              <p:par>
                                <p:cTn id="246" nodeType="clickEffect" fill="hold" presetClass="entr" presetID="22" presetSubtype="4">
                                  <p:stCondLst>
                                    <p:cond delay="0"/>
                                  </p:stCondLst>
                                  <p:childTnLst>
                                    <p:set>
                                      <p:cBhvr>
                                        <p:cTn id="247" dur="1" fill="hold">
                                          <p:stCondLst>
                                            <p:cond delay="0"/>
                                          </p:stCondLst>
                                        </p:cTn>
                                        <p:tgtEl>
                                          <p:spTgt spid="157"/>
                                        </p:tgtEl>
                                        <p:attrNameLst>
                                          <p:attrName>style.visibility</p:attrName>
                                        </p:attrNameLst>
                                      </p:cBhvr>
                                      <p:to>
                                        <p:strVal val="visible"/>
                                      </p:to>
                                    </p:set>
                                    <p:animEffect filter="wipe(down)" transition="out">
                                      <p:cBhvr additive="repl">
                                        <p:cTn id="248" dur="500"/>
                                        <p:tgtEl>
                                          <p:spTgt spid="157"/>
                                        </p:tgtEl>
                                      </p:cBhvr>
                                    </p:animEffect>
                                  </p:childTnLst>
                                </p:cTn>
                              </p:par>
                            </p:childTnLst>
                          </p:cTn>
                        </p:par>
                      </p:childTnLst>
                    </p:cTn>
                  </p:par>
                  <p:par>
                    <p:cTn id="249" fill="hold">
                      <p:stCondLst>
                        <p:cond delay="indefinite"/>
                      </p:stCondLst>
                      <p:childTnLst>
                        <p:par>
                          <p:cTn id="250" fill="hold">
                            <p:stCondLst>
                              <p:cond delay="0"/>
                            </p:stCondLst>
                            <p:childTnLst>
                              <p:par>
                                <p:cTn id="251" nodeType="clickEffect" fill="hold" presetClass="entr" presetID="53" presetSubtype="16">
                                  <p:stCondLst>
                                    <p:cond delay="0"/>
                                  </p:stCondLst>
                                  <p:childTnLst>
                                    <p:set>
                                      <p:cBhvr>
                                        <p:cTn id="252" dur="1" fill="hold">
                                          <p:stCondLst>
                                            <p:cond delay="0"/>
                                          </p:stCondLst>
                                        </p:cTn>
                                        <p:tgtEl>
                                          <p:spTgt spid="153"/>
                                        </p:tgtEl>
                                        <p:attrNameLst>
                                          <p:attrName>style.visibility</p:attrName>
                                        </p:attrNameLst>
                                      </p:cBhvr>
                                      <p:to>
                                        <p:strVal val="visible"/>
                                      </p:to>
                                    </p:set>
                                    <p:anim calcmode="lin" valueType="num">
                                      <p:cBhvr additive="repl">
                                        <p:cTn id="253" dur="500" fill="hold"/>
                                        <p:tgtEl>
                                          <p:spTgt spid="153"/>
                                        </p:tgtEl>
                                        <p:attrNameLst>
                                          <p:attrName/>
                                        </p:attrNameLst>
                                      </p:cBhvr>
                                      <p:tavLst>
                                        <p:tav tm="0">
                                          <p:val>
                                            <p:strVal val="0"/>
                                          </p:val>
                                        </p:tav>
                                        <p:tav tm="100000">
                                          <p:val>
                                            <p:strVal val="#ppt_w"/>
                                          </p:val>
                                        </p:tav>
                                      </p:tavLst>
                                    </p:anim>
                                    <p:anim calcmode="lin" valueType="num">
                                      <p:cBhvr additive="repl">
                                        <p:cTn id="254" dur="500" fill="hold"/>
                                        <p:tgtEl>
                                          <p:spTgt spid="153"/>
                                        </p:tgtEl>
                                        <p:attrNameLst>
                                          <p:attrName/>
                                        </p:attrNameLst>
                                      </p:cBhvr>
                                      <p:tavLst>
                                        <p:tav tm="0">
                                          <p:val>
                                            <p:strVal val="0"/>
                                          </p:val>
                                        </p:tav>
                                        <p:tav tm="100000">
                                          <p:val>
                                            <p:strVal val="#ppt_h"/>
                                          </p:val>
                                        </p:tav>
                                      </p:tavLst>
                                    </p:anim>
                                    <p:animEffect filter="fade" transition="in">
                                      <p:cBhvr additive="repl">
                                        <p:cTn id="255" dur="500"/>
                                        <p:tgtEl>
                                          <p:spTgt spid="153"/>
                                        </p:tgtEl>
                                      </p:cBhvr>
                                    </p:animEffect>
                                  </p:childTnLst>
                                </p:cTn>
                              </p:par>
                            </p:childTnLst>
                          </p:cTn>
                        </p:par>
                      </p:childTnLst>
                    </p:cTn>
                  </p:par>
                  <p:par>
                    <p:cTn id="256" fill="hold">
                      <p:stCondLst>
                        <p:cond delay="indefinite"/>
                      </p:stCondLst>
                      <p:childTnLst>
                        <p:par>
                          <p:cTn id="257" fill="hold">
                            <p:stCondLst>
                              <p:cond delay="0"/>
                            </p:stCondLst>
                            <p:childTnLst>
                              <p:par>
                                <p:cTn id="258" nodeType="clickEffect" fill="hold" presetClass="entr" presetID="2" presetSubtype="1">
                                  <p:stCondLst>
                                    <p:cond delay="0"/>
                                  </p:stCondLst>
                                  <p:childTnLst>
                                    <p:set>
                                      <p:cBhvr>
                                        <p:cTn id="259" dur="1" fill="hold">
                                          <p:stCondLst>
                                            <p:cond delay="0"/>
                                          </p:stCondLst>
                                        </p:cTn>
                                        <p:tgtEl>
                                          <p:spTgt spid="163"/>
                                        </p:tgtEl>
                                        <p:attrNameLst>
                                          <p:attrName>style.visibility</p:attrName>
                                        </p:attrNameLst>
                                      </p:cBhvr>
                                      <p:to>
                                        <p:strVal val="visible"/>
                                      </p:to>
                                    </p:set>
                                    <p:anim calcmode="lin" valueType="num">
                                      <p:cBhvr additive="repl">
                                        <p:cTn id="260" dur="500" fill="hold"/>
                                        <p:tgtEl>
                                          <p:spTgt spid="163"/>
                                        </p:tgtEl>
                                        <p:attrNameLst>
                                          <p:attrName>ppt_x</p:attrName>
                                        </p:attrNameLst>
                                      </p:cBhvr>
                                      <p:tavLst>
                                        <p:tav tm="0">
                                          <p:val>
                                            <p:strVal val="#ppt_x"/>
                                          </p:val>
                                        </p:tav>
                                        <p:tav tm="100000">
                                          <p:val>
                                            <p:strVal val="#ppt_x"/>
                                          </p:val>
                                        </p:tav>
                                      </p:tavLst>
                                    </p:anim>
                                    <p:anim calcmode="lin" valueType="num">
                                      <p:cBhvr additive="repl">
                                        <p:cTn id="261" dur="500" fill="hold"/>
                                        <p:tgtEl>
                                          <p:spTgt spid="163"/>
                                        </p:tgtEl>
                                        <p:attrNameLst>
                                          <p:attrName>ppt_y</p:attrName>
                                        </p:attrNameLst>
                                      </p:cBhvr>
                                      <p:tavLst>
                                        <p:tav tm="0">
                                          <p:val>
                                            <p:strVal val="0-#ppt_h/2"/>
                                          </p:val>
                                        </p:tav>
                                        <p:tav tm="100000">
                                          <p:val>
                                            <p:strVal val="#ppt_y"/>
                                          </p:val>
                                        </p:tav>
                                      </p:tavLst>
                                    </p:anim>
                                  </p:childTnLst>
                                </p:cTn>
                              </p:par>
                            </p:childTnLst>
                          </p:cTn>
                        </p:par>
                      </p:childTnLst>
                    </p:cTn>
                  </p:par>
                </p:childTnLst>
              </p:cTn>
              <p:prevCondLst>
                <p:cond delay="0" evt="onPrev">
                  <p:tgtEl>
                    <p:sldTgt/>
                  </p:tgtEl>
                </p:cond>
              </p:prevCondLst>
              <p:nextCondLst>
                <p:cond delay="0" evt="onNext">
                  <p:tgtEl>
                    <p:sldTgt/>
                  </p:tgtEl>
                </p:cond>
              </p:nextCondLst>
            </p:seq>
          </p:childTnLst>
        </p:cTn>
      </p:par>
    </p:tnLst>
  </p:timing>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64" name="CustomShape 1"/>
          <p:cNvSpPr/>
          <p:nvPr/>
        </p:nvSpPr>
        <p:spPr>
          <a:xfrm>
            <a:off x="177480" y="2074320"/>
            <a:ext cx="8761680" cy="1553400"/>
          </a:xfrm>
          <a:prstGeom prst="rect">
            <a:avLst/>
          </a:prstGeom>
          <a:noFill/>
          <a:ln>
            <a:noFill/>
          </a:ln>
        </p:spPr>
        <p:style>
          <a:lnRef idx="0"/>
          <a:fillRef idx="0"/>
          <a:effectRef idx="0"/>
          <a:fontRef idx="minor"/>
        </p:style>
        <p:txBody>
          <a:bodyPr lIns="90000" rIns="90000" tIns="45000" bIns="45000"/>
          <a:p>
            <a:pPr algn="ctr">
              <a:lnSpc>
                <a:spcPct val="100000"/>
              </a:lnSpc>
            </a:pPr>
            <a:r>
              <a:rPr b="0" lang="en-US" sz="9600" spc="-1" strike="noStrike">
                <a:solidFill>
                  <a:srgbClr val="000000"/>
                </a:solidFill>
                <a:uFill>
                  <a:solidFill>
                    <a:srgbClr val="ffffff"/>
                  </a:solidFill>
                </a:uFill>
                <a:latin typeface="Arial"/>
                <a:ea typeface="Arial"/>
              </a:rPr>
              <a:t>Thank You</a:t>
            </a:r>
            <a:endParaRPr b="0" lang="en-US" sz="1800" spc="-1" strike="noStrike">
              <a:solidFill>
                <a:srgbClr val="000000"/>
              </a:solidFill>
              <a:uFill>
                <a:solidFill>
                  <a:srgbClr val="ffffff"/>
                </a:solidFill>
              </a:uFill>
              <a:latin typeface="Arial"/>
            </a:endParaRPr>
          </a:p>
        </p:txBody>
      </p:sp>
    </p:spTree>
  </p:cSld>
  <p:timing>
    <p:tnLst>
      <p:par>
        <p:cTn id="262" dur="indefinite" restart="never" nodeType="tmRoot">
          <p:childTnLst>
            <p:seq>
              <p:cTn id="263" nodeType="mainSeq"/>
              <p:prevCondLst>
                <p:cond delay="0" evt="onPrev">
                  <p:tgtEl>
                    <p:sldTgt/>
                  </p:tgtEl>
                </p:cond>
              </p:prevCondLst>
              <p:nextCondLst>
                <p:cond delay="0" evt="onNext">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139</TotalTime>
  <Application>LibreOffice/5.1.6.2$Linux_X86_64 LibreOffice_project/10m0$Build-2</Applicat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dc:description/>
  <dc:language>en-US</dc:language>
  <cp:lastModifiedBy/>
  <dcterms:modified xsi:type="dcterms:W3CDTF">2018-03-25T00:41:38Z</dcterms:modified>
  <cp:revision>15</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15.0000</vt:lpwstr>
  </property>
  <property fmtid="{D5CDD505-2E9C-101B-9397-08002B2CF9AE}" pid="3" name="HiddenSlides">
    <vt:i4>0</vt:i4>
  </property>
  <property fmtid="{D5CDD505-2E9C-101B-9397-08002B2CF9AE}" pid="4" name="HyperlinksChanged">
    <vt:bool>0</vt:bool>
  </property>
  <property fmtid="{D5CDD505-2E9C-101B-9397-08002B2CF9AE}" pid="5" name="LinksUpToDate">
    <vt:bool>0</vt:bool>
  </property>
  <property fmtid="{D5CDD505-2E9C-101B-9397-08002B2CF9AE}" pid="6" name="MMClips">
    <vt:i4>0</vt:i4>
  </property>
  <property fmtid="{D5CDD505-2E9C-101B-9397-08002B2CF9AE}" pid="7" name="Notes">
    <vt:i4>7</vt:i4>
  </property>
  <property fmtid="{D5CDD505-2E9C-101B-9397-08002B2CF9AE}" pid="8" name="PresentationFormat">
    <vt:lpwstr>On-screen Show (4:3)</vt:lpwstr>
  </property>
  <property fmtid="{D5CDD505-2E9C-101B-9397-08002B2CF9AE}" pid="9" name="ScaleCrop">
    <vt:bool>0</vt:bool>
  </property>
  <property fmtid="{D5CDD505-2E9C-101B-9397-08002B2CF9AE}" pid="10" name="ShareDoc">
    <vt:bool>0</vt:bool>
  </property>
  <property fmtid="{D5CDD505-2E9C-101B-9397-08002B2CF9AE}" pid="11" name="Slides">
    <vt:i4>9</vt:i4>
  </property>
</Properties>
</file>